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Relationship Id="rId5" Type="http://schemas.openxmlformats.org/officeDocument/2006/relationships/image" Target="../media/image08.png"/><Relationship Id="rId6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gif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jpg"/><Relationship Id="rId4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2050" y="2108000"/>
            <a:ext cx="9144000" cy="29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600"/>
              <a:t>Rongomai Primary created a STEM immersion class in 2016 in order to combat the persistent underachievement of Maori and Pasifika children in traditional school settings.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1806850" y="156600"/>
            <a:ext cx="5022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3D Printed Prototypes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575" y="786340"/>
            <a:ext cx="4608600" cy="41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537" y="1180449"/>
            <a:ext cx="2979325" cy="9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895" y="2366033"/>
            <a:ext cx="3300599" cy="80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899" y="3541424"/>
            <a:ext cx="3523499" cy="116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750" y="107075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750" y="107075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77883"/>
            <a:ext cx="4280974" cy="114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4637" y="22200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3529375" y="156600"/>
            <a:ext cx="33006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    RFID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849" y="1072075"/>
            <a:ext cx="4550699" cy="321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125" y="1446625"/>
            <a:ext cx="4149400" cy="14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5" y="173250"/>
            <a:ext cx="9144000" cy="44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12050" y="2108000"/>
            <a:ext cx="9144000" cy="29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3600"/>
              <a:t>Any Questions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12050" y="2108000"/>
            <a:ext cx="9144000" cy="29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3600"/>
              <a:t>What does STEM look like in primary?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GB" sz="3600"/>
              <a:t>Coding, design, robotics, environmental work and at the core of this all is science!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12050" y="2108000"/>
            <a:ext cx="9144000" cy="29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350" y="-1180475"/>
            <a:ext cx="9320702" cy="699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12050" y="2108000"/>
            <a:ext cx="9144000" cy="29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575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12050" y="2108000"/>
            <a:ext cx="9144000" cy="29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900" y="162625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800" y="149075"/>
            <a:ext cx="6352800" cy="47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2050" y="2108000"/>
            <a:ext cx="9144000" cy="29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6000">
                <a:solidFill>
                  <a:schemeClr val="dk1"/>
                </a:solidFill>
              </a:rPr>
              <a:t>What does entrepreneurship look like in primary?</a:t>
            </a:r>
            <a:r>
              <a:rPr lang="en-GB" sz="520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2050"/>
            <a:ext cx="85205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25" y="226175"/>
            <a:ext cx="832707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