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39"/>
  </p:notesMasterIdLst>
  <p:sldIdLst>
    <p:sldId id="353" r:id="rId3"/>
    <p:sldId id="309" r:id="rId4"/>
    <p:sldId id="351" r:id="rId5"/>
    <p:sldId id="334" r:id="rId6"/>
    <p:sldId id="335" r:id="rId7"/>
    <p:sldId id="336" r:id="rId8"/>
    <p:sldId id="337" r:id="rId9"/>
    <p:sldId id="333" r:id="rId10"/>
    <p:sldId id="328" r:id="rId11"/>
    <p:sldId id="338" r:id="rId12"/>
    <p:sldId id="327" r:id="rId13"/>
    <p:sldId id="339" r:id="rId14"/>
    <p:sldId id="340" r:id="rId15"/>
    <p:sldId id="341" r:id="rId16"/>
    <p:sldId id="342" r:id="rId17"/>
    <p:sldId id="324" r:id="rId18"/>
    <p:sldId id="326" r:id="rId19"/>
    <p:sldId id="348" r:id="rId20"/>
    <p:sldId id="356" r:id="rId21"/>
    <p:sldId id="358" r:id="rId22"/>
    <p:sldId id="343" r:id="rId23"/>
    <p:sldId id="347" r:id="rId24"/>
    <p:sldId id="344" r:id="rId25"/>
    <p:sldId id="345" r:id="rId26"/>
    <p:sldId id="346" r:id="rId27"/>
    <p:sldId id="357" r:id="rId28"/>
    <p:sldId id="312" r:id="rId29"/>
    <p:sldId id="325" r:id="rId30"/>
    <p:sldId id="349" r:id="rId31"/>
    <p:sldId id="354" r:id="rId32"/>
    <p:sldId id="257" r:id="rId33"/>
    <p:sldId id="258" r:id="rId34"/>
    <p:sldId id="266" r:id="rId35"/>
    <p:sldId id="265" r:id="rId36"/>
    <p:sldId id="352" r:id="rId37"/>
    <p:sldId id="355"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13C5C-6D63-4020-925C-BF2EE32EAEF7}" v="7" dt="2024-09-29T23:00:1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i Harris" userId="11e5f964-40a5-4e51-abe9-c39656fbf25c" providerId="ADAL" clId="{49FE4341-E3B0-4DD6-8FBE-8F9ECBBCC1B6}"/>
    <pc:docChg chg="undo custSel addSld delSld modSld sldOrd">
      <pc:chgData name="Geri Harris" userId="11e5f964-40a5-4e51-abe9-c39656fbf25c" providerId="ADAL" clId="{49FE4341-E3B0-4DD6-8FBE-8F9ECBBCC1B6}" dt="2024-09-24T23:36:40.104" v="985" actId="20577"/>
      <pc:docMkLst>
        <pc:docMk/>
      </pc:docMkLst>
      <pc:sldChg chg="addSp modSp mod setBg">
        <pc:chgData name="Geri Harris" userId="11e5f964-40a5-4e51-abe9-c39656fbf25c" providerId="ADAL" clId="{49FE4341-E3B0-4DD6-8FBE-8F9ECBBCC1B6}" dt="2024-09-24T08:59:30.667" v="870" actId="1035"/>
        <pc:sldMkLst>
          <pc:docMk/>
          <pc:sldMk cId="3921079050" sldId="256"/>
        </pc:sldMkLst>
        <pc:spChg chg="mod">
          <ac:chgData name="Geri Harris" userId="11e5f964-40a5-4e51-abe9-c39656fbf25c" providerId="ADAL" clId="{49FE4341-E3B0-4DD6-8FBE-8F9ECBBCC1B6}" dt="2024-09-24T08:58:17.443" v="816" actId="14100"/>
          <ac:spMkLst>
            <pc:docMk/>
            <pc:sldMk cId="3921079050" sldId="256"/>
            <ac:spMk id="2" creationId="{24610AB9-7438-D62C-61E5-7AAF76B4203C}"/>
          </ac:spMkLst>
        </pc:spChg>
        <pc:spChg chg="mod">
          <ac:chgData name="Geri Harris" userId="11e5f964-40a5-4e51-abe9-c39656fbf25c" providerId="ADAL" clId="{49FE4341-E3B0-4DD6-8FBE-8F9ECBBCC1B6}" dt="2024-09-24T08:59:30.667" v="870" actId="1035"/>
          <ac:spMkLst>
            <pc:docMk/>
            <pc:sldMk cId="3921079050" sldId="256"/>
            <ac:spMk id="3" creationId="{39F87DDF-95D9-7DD6-1BF2-B9219BB05E50}"/>
          </ac:spMkLst>
        </pc:spChg>
        <pc:spChg chg="add">
          <ac:chgData name="Geri Harris" userId="11e5f964-40a5-4e51-abe9-c39656fbf25c" providerId="ADAL" clId="{49FE4341-E3B0-4DD6-8FBE-8F9ECBBCC1B6}" dt="2024-09-24T08:48:42.213" v="553" actId="26606"/>
          <ac:spMkLst>
            <pc:docMk/>
            <pc:sldMk cId="3921079050" sldId="256"/>
            <ac:spMk id="9" creationId="{A8384FB5-9ADC-4DDC-881B-597D56F5B15D}"/>
          </ac:spMkLst>
        </pc:spChg>
        <pc:spChg chg="add">
          <ac:chgData name="Geri Harris" userId="11e5f964-40a5-4e51-abe9-c39656fbf25c" providerId="ADAL" clId="{49FE4341-E3B0-4DD6-8FBE-8F9ECBBCC1B6}" dt="2024-09-24T08:48:42.213" v="553" actId="26606"/>
          <ac:spMkLst>
            <pc:docMk/>
            <pc:sldMk cId="3921079050" sldId="256"/>
            <ac:spMk id="11" creationId="{BC05CA36-AD6A-4ABF-9A05-52E5A143D2BB}"/>
          </ac:spMkLst>
        </pc:spChg>
        <pc:spChg chg="add">
          <ac:chgData name="Geri Harris" userId="11e5f964-40a5-4e51-abe9-c39656fbf25c" providerId="ADAL" clId="{49FE4341-E3B0-4DD6-8FBE-8F9ECBBCC1B6}" dt="2024-09-24T08:48:42.213" v="553" actId="26606"/>
          <ac:spMkLst>
            <pc:docMk/>
            <pc:sldMk cId="3921079050" sldId="256"/>
            <ac:spMk id="13" creationId="{D4331EE8-85A4-4588-8D9E-70E534D477DB}"/>
          </ac:spMkLst>
        </pc:spChg>
        <pc:spChg chg="add">
          <ac:chgData name="Geri Harris" userId="11e5f964-40a5-4e51-abe9-c39656fbf25c" providerId="ADAL" clId="{49FE4341-E3B0-4DD6-8FBE-8F9ECBBCC1B6}" dt="2024-09-24T08:48:42.213" v="553" actId="26606"/>
          <ac:spMkLst>
            <pc:docMk/>
            <pc:sldMk cId="3921079050" sldId="256"/>
            <ac:spMk id="15" creationId="{49D6C862-61CC-4B46-8080-96583D653BAB}"/>
          </ac:spMkLst>
        </pc:spChg>
        <pc:spChg chg="add">
          <ac:chgData name="Geri Harris" userId="11e5f964-40a5-4e51-abe9-c39656fbf25c" providerId="ADAL" clId="{49FE4341-E3B0-4DD6-8FBE-8F9ECBBCC1B6}" dt="2024-09-24T08:48:42.213" v="553" actId="26606"/>
          <ac:spMkLst>
            <pc:docMk/>
            <pc:sldMk cId="3921079050" sldId="256"/>
            <ac:spMk id="17" creationId="{E37EECFC-A684-4391-AE85-4CDAF5565F61}"/>
          </ac:spMkLst>
        </pc:spChg>
        <pc:picChg chg="add mod">
          <ac:chgData name="Geri Harris" userId="11e5f964-40a5-4e51-abe9-c39656fbf25c" providerId="ADAL" clId="{49FE4341-E3B0-4DD6-8FBE-8F9ECBBCC1B6}" dt="2024-09-24T08:58:13.575" v="815" actId="1038"/>
          <ac:picMkLst>
            <pc:docMk/>
            <pc:sldMk cId="3921079050" sldId="256"/>
            <ac:picMk id="4" creationId="{EBF38624-3586-15BB-D74A-FA9559F4EF60}"/>
          </ac:picMkLst>
        </pc:picChg>
      </pc:sldChg>
      <pc:sldChg chg="addSp delSp modSp mod setBg">
        <pc:chgData name="Geri Harris" userId="11e5f964-40a5-4e51-abe9-c39656fbf25c" providerId="ADAL" clId="{49FE4341-E3B0-4DD6-8FBE-8F9ECBBCC1B6}" dt="2024-09-24T09:07:32.586" v="878" actId="1076"/>
        <pc:sldMkLst>
          <pc:docMk/>
          <pc:sldMk cId="842325749" sldId="257"/>
        </pc:sldMkLst>
        <pc:spChg chg="mod">
          <ac:chgData name="Geri Harris" userId="11e5f964-40a5-4e51-abe9-c39656fbf25c" providerId="ADAL" clId="{49FE4341-E3B0-4DD6-8FBE-8F9ECBBCC1B6}" dt="2024-09-24T08:40:07.552" v="495" actId="26606"/>
          <ac:spMkLst>
            <pc:docMk/>
            <pc:sldMk cId="842325749" sldId="257"/>
            <ac:spMk id="2" creationId="{759D98AE-25D6-9708-2012-6673C9CC6EF3}"/>
          </ac:spMkLst>
        </pc:spChg>
        <pc:spChg chg="mod">
          <ac:chgData name="Geri Harris" userId="11e5f964-40a5-4e51-abe9-c39656fbf25c" providerId="ADAL" clId="{49FE4341-E3B0-4DD6-8FBE-8F9ECBBCC1B6}" dt="2024-09-24T08:49:25.672" v="563" actId="20577"/>
          <ac:spMkLst>
            <pc:docMk/>
            <pc:sldMk cId="842325749" sldId="257"/>
            <ac:spMk id="3" creationId="{BBEF6A83-BD2B-040E-F1C3-09F50D03320C}"/>
          </ac:spMkLst>
        </pc:spChg>
        <pc:spChg chg="add">
          <ac:chgData name="Geri Harris" userId="11e5f964-40a5-4e51-abe9-c39656fbf25c" providerId="ADAL" clId="{49FE4341-E3B0-4DD6-8FBE-8F9ECBBCC1B6}" dt="2024-09-24T08:40:07.552" v="495" actId="26606"/>
          <ac:spMkLst>
            <pc:docMk/>
            <pc:sldMk cId="842325749" sldId="257"/>
            <ac:spMk id="9" creationId="{C0763A76-9F1C-4FC5-82B7-DD475DA461B2}"/>
          </ac:spMkLst>
        </pc:spChg>
        <pc:spChg chg="add">
          <ac:chgData name="Geri Harris" userId="11e5f964-40a5-4e51-abe9-c39656fbf25c" providerId="ADAL" clId="{49FE4341-E3B0-4DD6-8FBE-8F9ECBBCC1B6}" dt="2024-09-24T08:40:07.552" v="495" actId="26606"/>
          <ac:spMkLst>
            <pc:docMk/>
            <pc:sldMk cId="842325749" sldId="257"/>
            <ac:spMk id="11" creationId="{E81BF4F6-F2CF-4984-9D14-D6966D92F99F}"/>
          </ac:spMkLst>
        </pc:spChg>
        <pc:picChg chg="add del">
          <ac:chgData name="Geri Harris" userId="11e5f964-40a5-4e51-abe9-c39656fbf25c" providerId="ADAL" clId="{49FE4341-E3B0-4DD6-8FBE-8F9ECBBCC1B6}" dt="2024-09-24T08:40:20.286" v="496" actId="478"/>
          <ac:picMkLst>
            <pc:docMk/>
            <pc:sldMk cId="842325749" sldId="257"/>
            <ac:picMk id="5" creationId="{47ED58F5-2C01-22CB-1A32-A4624DA2B85D}"/>
          </ac:picMkLst>
        </pc:picChg>
        <pc:picChg chg="add mod">
          <ac:chgData name="Geri Harris" userId="11e5f964-40a5-4e51-abe9-c39656fbf25c" providerId="ADAL" clId="{49FE4341-E3B0-4DD6-8FBE-8F9ECBBCC1B6}" dt="2024-09-24T08:40:57.867" v="501" actId="14100"/>
          <ac:picMkLst>
            <pc:docMk/>
            <pc:sldMk cId="842325749" sldId="257"/>
            <ac:picMk id="6" creationId="{0F55EAF6-B32B-93CD-6977-627E0E44AABC}"/>
          </ac:picMkLst>
        </pc:picChg>
        <pc:picChg chg="add mod">
          <ac:chgData name="Geri Harris" userId="11e5f964-40a5-4e51-abe9-c39656fbf25c" providerId="ADAL" clId="{49FE4341-E3B0-4DD6-8FBE-8F9ECBBCC1B6}" dt="2024-09-24T09:07:32.586" v="878" actId="1076"/>
          <ac:picMkLst>
            <pc:docMk/>
            <pc:sldMk cId="842325749" sldId="257"/>
            <ac:picMk id="1026" creationId="{9DAFFA01-0866-8D22-68D6-73B145DB2F3D}"/>
          </ac:picMkLst>
        </pc:picChg>
      </pc:sldChg>
      <pc:sldChg chg="addSp delSp modSp mod">
        <pc:chgData name="Geri Harris" userId="11e5f964-40a5-4e51-abe9-c39656fbf25c" providerId="ADAL" clId="{49FE4341-E3B0-4DD6-8FBE-8F9ECBBCC1B6}" dt="2024-09-24T09:08:40.786" v="888" actId="1076"/>
        <pc:sldMkLst>
          <pc:docMk/>
          <pc:sldMk cId="1007231639" sldId="258"/>
        </pc:sldMkLst>
        <pc:spChg chg="del mod">
          <ac:chgData name="Geri Harris" userId="11e5f964-40a5-4e51-abe9-c39656fbf25c" providerId="ADAL" clId="{49FE4341-E3B0-4DD6-8FBE-8F9ECBBCC1B6}" dt="2024-09-24T08:41:21.258" v="503" actId="26606"/>
          <ac:spMkLst>
            <pc:docMk/>
            <pc:sldMk cId="1007231639" sldId="258"/>
            <ac:spMk id="3" creationId="{332886EC-C817-4A74-31E2-DC9EAAAB7C8D}"/>
          </ac:spMkLst>
        </pc:spChg>
        <pc:graphicFrameChg chg="add mod">
          <ac:chgData name="Geri Harris" userId="11e5f964-40a5-4e51-abe9-c39656fbf25c" providerId="ADAL" clId="{49FE4341-E3B0-4DD6-8FBE-8F9ECBBCC1B6}" dt="2024-09-24T09:07:44.463" v="880" actId="1076"/>
          <ac:graphicFrameMkLst>
            <pc:docMk/>
            <pc:sldMk cId="1007231639" sldId="258"/>
            <ac:graphicFrameMk id="5" creationId="{F9AC894D-00B2-E39A-4721-21DD0435DE81}"/>
          </ac:graphicFrameMkLst>
        </pc:graphicFrameChg>
        <pc:picChg chg="add mod">
          <ac:chgData name="Geri Harris" userId="11e5f964-40a5-4e51-abe9-c39656fbf25c" providerId="ADAL" clId="{49FE4341-E3B0-4DD6-8FBE-8F9ECBBCC1B6}" dt="2024-09-24T09:08:40.786" v="888" actId="1076"/>
          <ac:picMkLst>
            <pc:docMk/>
            <pc:sldMk cId="1007231639" sldId="258"/>
            <ac:picMk id="6" creationId="{152353D7-5F79-5B67-7F8F-D594F8E458ED}"/>
          </ac:picMkLst>
        </pc:picChg>
      </pc:sldChg>
      <pc:sldChg chg="addSp delSp modSp mod">
        <pc:chgData name="Geri Harris" userId="11e5f964-40a5-4e51-abe9-c39656fbf25c" providerId="ADAL" clId="{49FE4341-E3B0-4DD6-8FBE-8F9ECBBCC1B6}" dt="2024-09-24T09:08:51.068" v="890" actId="478"/>
        <pc:sldMkLst>
          <pc:docMk/>
          <pc:sldMk cId="498448408" sldId="259"/>
        </pc:sldMkLst>
        <pc:spChg chg="mod">
          <ac:chgData name="Geri Harris" userId="11e5f964-40a5-4e51-abe9-c39656fbf25c" providerId="ADAL" clId="{49FE4341-E3B0-4DD6-8FBE-8F9ECBBCC1B6}" dt="2024-09-24T08:25:03.857" v="282" actId="20577"/>
          <ac:spMkLst>
            <pc:docMk/>
            <pc:sldMk cId="498448408" sldId="259"/>
            <ac:spMk id="2" creationId="{87439F36-3195-4B85-3D4C-360D68DF141F}"/>
          </ac:spMkLst>
        </pc:spChg>
        <pc:spChg chg="del">
          <ac:chgData name="Geri Harris" userId="11e5f964-40a5-4e51-abe9-c39656fbf25c" providerId="ADAL" clId="{49FE4341-E3B0-4DD6-8FBE-8F9ECBBCC1B6}" dt="2024-09-24T08:41:37.299" v="504" actId="26606"/>
          <ac:spMkLst>
            <pc:docMk/>
            <pc:sldMk cId="498448408" sldId="259"/>
            <ac:spMk id="3" creationId="{D25C514E-09E2-6B39-EC9C-FF41F3E3ADBF}"/>
          </ac:spMkLst>
        </pc:spChg>
        <pc:graphicFrameChg chg="add mod modGraphic">
          <ac:chgData name="Geri Harris" userId="11e5f964-40a5-4e51-abe9-c39656fbf25c" providerId="ADAL" clId="{49FE4341-E3B0-4DD6-8FBE-8F9ECBBCC1B6}" dt="2024-09-24T08:50:15.713" v="571" actId="20577"/>
          <ac:graphicFrameMkLst>
            <pc:docMk/>
            <pc:sldMk cId="498448408" sldId="259"/>
            <ac:graphicFrameMk id="5" creationId="{CA0BA501-8DFD-F5C5-17DC-A7F992419401}"/>
          </ac:graphicFrameMkLst>
        </pc:graphicFrameChg>
        <pc:picChg chg="add del mod">
          <ac:chgData name="Geri Harris" userId="11e5f964-40a5-4e51-abe9-c39656fbf25c" providerId="ADAL" clId="{49FE4341-E3B0-4DD6-8FBE-8F9ECBBCC1B6}" dt="2024-09-24T09:08:51.068" v="890" actId="478"/>
          <ac:picMkLst>
            <pc:docMk/>
            <pc:sldMk cId="498448408" sldId="259"/>
            <ac:picMk id="6" creationId="{1A7133B3-1C1B-1DC0-8C71-631AE7295273}"/>
          </ac:picMkLst>
        </pc:picChg>
        <pc:picChg chg="add mod">
          <ac:chgData name="Geri Harris" userId="11e5f964-40a5-4e51-abe9-c39656fbf25c" providerId="ADAL" clId="{49FE4341-E3B0-4DD6-8FBE-8F9ECBBCC1B6}" dt="2024-09-24T09:08:48.247" v="889"/>
          <ac:picMkLst>
            <pc:docMk/>
            <pc:sldMk cId="498448408" sldId="259"/>
            <ac:picMk id="7" creationId="{99F9EBDD-17B6-85B5-292C-873A31A24997}"/>
          </ac:picMkLst>
        </pc:picChg>
      </pc:sldChg>
      <pc:sldChg chg="addSp delSp modSp mod">
        <pc:chgData name="Geri Harris" userId="11e5f964-40a5-4e51-abe9-c39656fbf25c" providerId="ADAL" clId="{49FE4341-E3B0-4DD6-8FBE-8F9ECBBCC1B6}" dt="2024-09-24T09:08:56.896" v="892" actId="478"/>
        <pc:sldMkLst>
          <pc:docMk/>
          <pc:sldMk cId="758198954" sldId="260"/>
        </pc:sldMkLst>
        <pc:spChg chg="del mod">
          <ac:chgData name="Geri Harris" userId="11e5f964-40a5-4e51-abe9-c39656fbf25c" providerId="ADAL" clId="{49FE4341-E3B0-4DD6-8FBE-8F9ECBBCC1B6}" dt="2024-09-24T08:42:17.511" v="507" actId="26606"/>
          <ac:spMkLst>
            <pc:docMk/>
            <pc:sldMk cId="758198954" sldId="260"/>
            <ac:spMk id="3" creationId="{D0CC83F4-8974-6534-A72B-DA5D2FE1AEEC}"/>
          </ac:spMkLst>
        </pc:spChg>
        <pc:graphicFrameChg chg="add">
          <ac:chgData name="Geri Harris" userId="11e5f964-40a5-4e51-abe9-c39656fbf25c" providerId="ADAL" clId="{49FE4341-E3B0-4DD6-8FBE-8F9ECBBCC1B6}" dt="2024-09-24T08:42:17.511" v="507" actId="26606"/>
          <ac:graphicFrameMkLst>
            <pc:docMk/>
            <pc:sldMk cId="758198954" sldId="260"/>
            <ac:graphicFrameMk id="5" creationId="{FF2DAEED-A17F-02A6-CC8A-9C2F1D34556A}"/>
          </ac:graphicFrameMkLst>
        </pc:graphicFrameChg>
        <pc:picChg chg="add del mod">
          <ac:chgData name="Geri Harris" userId="11e5f964-40a5-4e51-abe9-c39656fbf25c" providerId="ADAL" clId="{49FE4341-E3B0-4DD6-8FBE-8F9ECBBCC1B6}" dt="2024-09-24T09:08:56.896" v="892" actId="478"/>
          <ac:picMkLst>
            <pc:docMk/>
            <pc:sldMk cId="758198954" sldId="260"/>
            <ac:picMk id="6" creationId="{5D444D02-E3CC-7539-BAC1-99DA40FCDDF5}"/>
          </ac:picMkLst>
        </pc:picChg>
        <pc:picChg chg="add mod">
          <ac:chgData name="Geri Harris" userId="11e5f964-40a5-4e51-abe9-c39656fbf25c" providerId="ADAL" clId="{49FE4341-E3B0-4DD6-8FBE-8F9ECBBCC1B6}" dt="2024-09-24T09:08:54.764" v="891"/>
          <ac:picMkLst>
            <pc:docMk/>
            <pc:sldMk cId="758198954" sldId="260"/>
            <ac:picMk id="7" creationId="{0CD99814-D956-62EE-1AB9-FA6CFA1C3F31}"/>
          </ac:picMkLst>
        </pc:picChg>
      </pc:sldChg>
      <pc:sldChg chg="addSp delSp modSp mod setBg">
        <pc:chgData name="Geri Harris" userId="11e5f964-40a5-4e51-abe9-c39656fbf25c" providerId="ADAL" clId="{49FE4341-E3B0-4DD6-8FBE-8F9ECBBCC1B6}" dt="2024-09-24T09:09:05.593" v="894" actId="478"/>
        <pc:sldMkLst>
          <pc:docMk/>
          <pc:sldMk cId="3602112845" sldId="261"/>
        </pc:sldMkLst>
        <pc:spChg chg="mod">
          <ac:chgData name="Geri Harris" userId="11e5f964-40a5-4e51-abe9-c39656fbf25c" providerId="ADAL" clId="{49FE4341-E3B0-4DD6-8FBE-8F9ECBBCC1B6}" dt="2024-09-24T08:51:09.137" v="577" actId="1035"/>
          <ac:spMkLst>
            <pc:docMk/>
            <pc:sldMk cId="3602112845" sldId="261"/>
            <ac:spMk id="2" creationId="{DD374004-3095-CEE0-F9F6-A33E21AB9C2F}"/>
          </ac:spMkLst>
        </pc:spChg>
        <pc:spChg chg="del mod">
          <ac:chgData name="Geri Harris" userId="11e5f964-40a5-4e51-abe9-c39656fbf25c" providerId="ADAL" clId="{49FE4341-E3B0-4DD6-8FBE-8F9ECBBCC1B6}" dt="2024-09-24T08:42:35.386" v="508" actId="26606"/>
          <ac:spMkLst>
            <pc:docMk/>
            <pc:sldMk cId="3602112845" sldId="261"/>
            <ac:spMk id="3" creationId="{AA759CE4-548F-121E-463E-7454B4FA8630}"/>
          </ac:spMkLst>
        </pc:spChg>
        <pc:spChg chg="add">
          <ac:chgData name="Geri Harris" userId="11e5f964-40a5-4e51-abe9-c39656fbf25c" providerId="ADAL" clId="{49FE4341-E3B0-4DD6-8FBE-8F9ECBBCC1B6}" dt="2024-09-24T08:42:35.386" v="508" actId="26606"/>
          <ac:spMkLst>
            <pc:docMk/>
            <pc:sldMk cId="3602112845" sldId="261"/>
            <ac:spMk id="10" creationId="{E51BA4DF-2BD4-4EC2-B1DB-B27C8AC71864}"/>
          </ac:spMkLst>
        </pc:spChg>
        <pc:graphicFrameChg chg="add mod modGraphic">
          <ac:chgData name="Geri Harris" userId="11e5f964-40a5-4e51-abe9-c39656fbf25c" providerId="ADAL" clId="{49FE4341-E3B0-4DD6-8FBE-8F9ECBBCC1B6}" dt="2024-09-24T08:51:05.156" v="575" actId="20577"/>
          <ac:graphicFrameMkLst>
            <pc:docMk/>
            <pc:sldMk cId="3602112845" sldId="261"/>
            <ac:graphicFrameMk id="5" creationId="{3531B493-0828-3D76-D876-E74C823AD470}"/>
          </ac:graphicFrameMkLst>
        </pc:graphicFrameChg>
        <pc:picChg chg="add">
          <ac:chgData name="Geri Harris" userId="11e5f964-40a5-4e51-abe9-c39656fbf25c" providerId="ADAL" clId="{49FE4341-E3B0-4DD6-8FBE-8F9ECBBCC1B6}" dt="2024-09-24T08:42:35.386" v="508" actId="26606"/>
          <ac:picMkLst>
            <pc:docMk/>
            <pc:sldMk cId="3602112845" sldId="261"/>
            <ac:picMk id="6" creationId="{216C36D2-98CA-63BB-BBAC-91DD2A844311}"/>
          </ac:picMkLst>
        </pc:picChg>
        <pc:picChg chg="add del mod">
          <ac:chgData name="Geri Harris" userId="11e5f964-40a5-4e51-abe9-c39656fbf25c" providerId="ADAL" clId="{49FE4341-E3B0-4DD6-8FBE-8F9ECBBCC1B6}" dt="2024-09-24T09:09:05.593" v="894" actId="478"/>
          <ac:picMkLst>
            <pc:docMk/>
            <pc:sldMk cId="3602112845" sldId="261"/>
            <ac:picMk id="7" creationId="{A97823AA-69D1-30D3-DFAE-16745ADA31CF}"/>
          </ac:picMkLst>
        </pc:picChg>
        <pc:picChg chg="add mod">
          <ac:chgData name="Geri Harris" userId="11e5f964-40a5-4e51-abe9-c39656fbf25c" providerId="ADAL" clId="{49FE4341-E3B0-4DD6-8FBE-8F9ECBBCC1B6}" dt="2024-09-24T09:09:01.314" v="893"/>
          <ac:picMkLst>
            <pc:docMk/>
            <pc:sldMk cId="3602112845" sldId="261"/>
            <ac:picMk id="8" creationId="{2C88DD7C-538B-84AD-CABC-87CADE78D249}"/>
          </ac:picMkLst>
        </pc:picChg>
      </pc:sldChg>
      <pc:sldChg chg="addSp delSp modSp mod setBg">
        <pc:chgData name="Geri Harris" userId="11e5f964-40a5-4e51-abe9-c39656fbf25c" providerId="ADAL" clId="{49FE4341-E3B0-4DD6-8FBE-8F9ECBBCC1B6}" dt="2024-09-24T09:09:11.390" v="896"/>
        <pc:sldMkLst>
          <pc:docMk/>
          <pc:sldMk cId="1371320432" sldId="262"/>
        </pc:sldMkLst>
        <pc:spChg chg="mod">
          <ac:chgData name="Geri Harris" userId="11e5f964-40a5-4e51-abe9-c39656fbf25c" providerId="ADAL" clId="{49FE4341-E3B0-4DD6-8FBE-8F9ECBBCC1B6}" dt="2024-09-24T08:43:00.662" v="511" actId="26606"/>
          <ac:spMkLst>
            <pc:docMk/>
            <pc:sldMk cId="1371320432" sldId="262"/>
            <ac:spMk id="2" creationId="{15B0A444-A963-7D4E-5DE2-7673F7378194}"/>
          </ac:spMkLst>
        </pc:spChg>
        <pc:spChg chg="del mod">
          <ac:chgData name="Geri Harris" userId="11e5f964-40a5-4e51-abe9-c39656fbf25c" providerId="ADAL" clId="{49FE4341-E3B0-4DD6-8FBE-8F9ECBBCC1B6}" dt="2024-09-24T08:43:00.662" v="511" actId="26606"/>
          <ac:spMkLst>
            <pc:docMk/>
            <pc:sldMk cId="1371320432" sldId="262"/>
            <ac:spMk id="3" creationId="{A2C6623D-C442-8850-2149-89D7A61FEBB2}"/>
          </ac:spMkLst>
        </pc:spChg>
        <pc:spChg chg="add del">
          <ac:chgData name="Geri Harris" userId="11e5f964-40a5-4e51-abe9-c39656fbf25c" providerId="ADAL" clId="{49FE4341-E3B0-4DD6-8FBE-8F9ECBBCC1B6}" dt="2024-09-24T08:43:00.639" v="510" actId="26606"/>
          <ac:spMkLst>
            <pc:docMk/>
            <pc:sldMk cId="1371320432" sldId="262"/>
            <ac:spMk id="9" creationId="{E51BA4DF-2BD4-4EC2-B1DB-B27C8AC71864}"/>
          </ac:spMkLst>
        </pc:spChg>
        <pc:spChg chg="add">
          <ac:chgData name="Geri Harris" userId="11e5f964-40a5-4e51-abe9-c39656fbf25c" providerId="ADAL" clId="{49FE4341-E3B0-4DD6-8FBE-8F9ECBBCC1B6}" dt="2024-09-24T08:43:00.662" v="511" actId="26606"/>
          <ac:spMkLst>
            <pc:docMk/>
            <pc:sldMk cId="1371320432" sldId="262"/>
            <ac:spMk id="10" creationId="{E51BA4DF-2BD4-4EC2-B1DB-B27C8AC71864}"/>
          </ac:spMkLst>
        </pc:spChg>
        <pc:graphicFrameChg chg="add mod modGraphic">
          <ac:chgData name="Geri Harris" userId="11e5f964-40a5-4e51-abe9-c39656fbf25c" providerId="ADAL" clId="{49FE4341-E3B0-4DD6-8FBE-8F9ECBBCC1B6}" dt="2024-09-24T08:51:20.865" v="580" actId="20577"/>
          <ac:graphicFrameMkLst>
            <pc:docMk/>
            <pc:sldMk cId="1371320432" sldId="262"/>
            <ac:graphicFrameMk id="11" creationId="{9A444D0E-46D6-D488-94DA-2B6D74197240}"/>
          </ac:graphicFrameMkLst>
        </pc:graphicFrameChg>
        <pc:picChg chg="add del">
          <ac:chgData name="Geri Harris" userId="11e5f964-40a5-4e51-abe9-c39656fbf25c" providerId="ADAL" clId="{49FE4341-E3B0-4DD6-8FBE-8F9ECBBCC1B6}" dt="2024-09-24T08:43:00.639" v="510" actId="26606"/>
          <ac:picMkLst>
            <pc:docMk/>
            <pc:sldMk cId="1371320432" sldId="262"/>
            <ac:picMk id="5" creationId="{6DDB4FD8-EB42-CAD8-3CB6-746B26A1A91D}"/>
          </ac:picMkLst>
        </pc:picChg>
        <pc:picChg chg="add">
          <ac:chgData name="Geri Harris" userId="11e5f964-40a5-4e51-abe9-c39656fbf25c" providerId="ADAL" clId="{49FE4341-E3B0-4DD6-8FBE-8F9ECBBCC1B6}" dt="2024-09-24T08:43:00.662" v="511" actId="26606"/>
          <ac:picMkLst>
            <pc:docMk/>
            <pc:sldMk cId="1371320432" sldId="262"/>
            <ac:picMk id="6" creationId="{EAFCC2B1-0DAE-C6FC-EC12-2149492C2760}"/>
          </ac:picMkLst>
        </pc:picChg>
        <pc:picChg chg="add del mod">
          <ac:chgData name="Geri Harris" userId="11e5f964-40a5-4e51-abe9-c39656fbf25c" providerId="ADAL" clId="{49FE4341-E3B0-4DD6-8FBE-8F9ECBBCC1B6}" dt="2024-09-24T09:09:10.770" v="895" actId="478"/>
          <ac:picMkLst>
            <pc:docMk/>
            <pc:sldMk cId="1371320432" sldId="262"/>
            <ac:picMk id="7" creationId="{BA861A42-A015-B812-4A06-9BA83EFCB17D}"/>
          </ac:picMkLst>
        </pc:picChg>
        <pc:picChg chg="add mod">
          <ac:chgData name="Geri Harris" userId="11e5f964-40a5-4e51-abe9-c39656fbf25c" providerId="ADAL" clId="{49FE4341-E3B0-4DD6-8FBE-8F9ECBBCC1B6}" dt="2024-09-24T09:09:11.390" v="896"/>
          <ac:picMkLst>
            <pc:docMk/>
            <pc:sldMk cId="1371320432" sldId="262"/>
            <ac:picMk id="8" creationId="{CFA6EF1F-0F6A-44AB-5035-850AD6729EE6}"/>
          </ac:picMkLst>
        </pc:picChg>
      </pc:sldChg>
      <pc:sldChg chg="addSp delSp modSp mod setBg">
        <pc:chgData name="Geri Harris" userId="11e5f964-40a5-4e51-abe9-c39656fbf25c" providerId="ADAL" clId="{49FE4341-E3B0-4DD6-8FBE-8F9ECBBCC1B6}" dt="2024-09-24T09:09:27.119" v="899" actId="1076"/>
        <pc:sldMkLst>
          <pc:docMk/>
          <pc:sldMk cId="3720478556" sldId="263"/>
        </pc:sldMkLst>
        <pc:spChg chg="mod">
          <ac:chgData name="Geri Harris" userId="11e5f964-40a5-4e51-abe9-c39656fbf25c" providerId="ADAL" clId="{49FE4341-E3B0-4DD6-8FBE-8F9ECBBCC1B6}" dt="2024-09-24T08:51:28.817" v="581" actId="14100"/>
          <ac:spMkLst>
            <pc:docMk/>
            <pc:sldMk cId="3720478556" sldId="263"/>
            <ac:spMk id="2" creationId="{B4EE74AC-33CA-90B1-57A0-4C6053257F7D}"/>
          </ac:spMkLst>
        </pc:spChg>
        <pc:spChg chg="del">
          <ac:chgData name="Geri Harris" userId="11e5f964-40a5-4e51-abe9-c39656fbf25c" providerId="ADAL" clId="{49FE4341-E3B0-4DD6-8FBE-8F9ECBBCC1B6}" dt="2024-09-24T08:43:15.896" v="512" actId="26606"/>
          <ac:spMkLst>
            <pc:docMk/>
            <pc:sldMk cId="3720478556" sldId="263"/>
            <ac:spMk id="3" creationId="{F3B30643-AE6F-77F0-6769-F7C55E419CF5}"/>
          </ac:spMkLst>
        </pc:spChg>
        <pc:graphicFrameChg chg="add mod modGraphic">
          <ac:chgData name="Geri Harris" userId="11e5f964-40a5-4e51-abe9-c39656fbf25c" providerId="ADAL" clId="{49FE4341-E3B0-4DD6-8FBE-8F9ECBBCC1B6}" dt="2024-09-24T09:09:27.119" v="899" actId="1076"/>
          <ac:graphicFrameMkLst>
            <pc:docMk/>
            <pc:sldMk cId="3720478556" sldId="263"/>
            <ac:graphicFrameMk id="5" creationId="{6C23BCEB-977A-6A5A-C1E1-4C1E1C2B70A9}"/>
          </ac:graphicFrameMkLst>
        </pc:graphicFrameChg>
        <pc:picChg chg="add">
          <ac:chgData name="Geri Harris" userId="11e5f964-40a5-4e51-abe9-c39656fbf25c" providerId="ADAL" clId="{49FE4341-E3B0-4DD6-8FBE-8F9ECBBCC1B6}" dt="2024-09-24T08:43:15.896" v="512" actId="26606"/>
          <ac:picMkLst>
            <pc:docMk/>
            <pc:sldMk cId="3720478556" sldId="263"/>
            <ac:picMk id="6" creationId="{B5BF72EF-3795-7814-60D3-25327A47C837}"/>
          </ac:picMkLst>
        </pc:picChg>
        <pc:picChg chg="add del mod">
          <ac:chgData name="Geri Harris" userId="11e5f964-40a5-4e51-abe9-c39656fbf25c" providerId="ADAL" clId="{49FE4341-E3B0-4DD6-8FBE-8F9ECBBCC1B6}" dt="2024-09-24T09:09:17.793" v="898" actId="478"/>
          <ac:picMkLst>
            <pc:docMk/>
            <pc:sldMk cId="3720478556" sldId="263"/>
            <ac:picMk id="7" creationId="{DF470E28-E6A7-9AF3-A184-D6C2B72F98E3}"/>
          </ac:picMkLst>
        </pc:picChg>
        <pc:picChg chg="add mod">
          <ac:chgData name="Geri Harris" userId="11e5f964-40a5-4e51-abe9-c39656fbf25c" providerId="ADAL" clId="{49FE4341-E3B0-4DD6-8FBE-8F9ECBBCC1B6}" dt="2024-09-24T09:09:15.775" v="897"/>
          <ac:picMkLst>
            <pc:docMk/>
            <pc:sldMk cId="3720478556" sldId="263"/>
            <ac:picMk id="8" creationId="{B3C80526-958D-2A00-E9C6-2E58FC52E36C}"/>
          </ac:picMkLst>
        </pc:picChg>
      </pc:sldChg>
      <pc:sldChg chg="addSp modSp mod setBg">
        <pc:chgData name="Geri Harris" userId="11e5f964-40a5-4e51-abe9-c39656fbf25c" providerId="ADAL" clId="{49FE4341-E3B0-4DD6-8FBE-8F9ECBBCC1B6}" dt="2024-09-24T09:09:29.922" v="900"/>
        <pc:sldMkLst>
          <pc:docMk/>
          <pc:sldMk cId="448321829" sldId="264"/>
        </pc:sldMkLst>
        <pc:spChg chg="mod">
          <ac:chgData name="Geri Harris" userId="11e5f964-40a5-4e51-abe9-c39656fbf25c" providerId="ADAL" clId="{49FE4341-E3B0-4DD6-8FBE-8F9ECBBCC1B6}" dt="2024-09-24T08:43:48.148" v="517" actId="26606"/>
          <ac:spMkLst>
            <pc:docMk/>
            <pc:sldMk cId="448321829" sldId="264"/>
            <ac:spMk id="2" creationId="{5D1F055D-CC48-1EC0-6D12-4CC51744B317}"/>
          </ac:spMkLst>
        </pc:spChg>
        <pc:spChg chg="mod">
          <ac:chgData name="Geri Harris" userId="11e5f964-40a5-4e51-abe9-c39656fbf25c" providerId="ADAL" clId="{49FE4341-E3B0-4DD6-8FBE-8F9ECBBCC1B6}" dt="2024-09-24T08:52:00.870" v="586" actId="403"/>
          <ac:spMkLst>
            <pc:docMk/>
            <pc:sldMk cId="448321829" sldId="264"/>
            <ac:spMk id="3" creationId="{EC0E3547-AC40-7358-F140-0C1A429713D4}"/>
          </ac:spMkLst>
        </pc:spChg>
        <pc:spChg chg="add">
          <ac:chgData name="Geri Harris" userId="11e5f964-40a5-4e51-abe9-c39656fbf25c" providerId="ADAL" clId="{49FE4341-E3B0-4DD6-8FBE-8F9ECBBCC1B6}" dt="2024-09-24T08:43:48.148" v="517" actId="26606"/>
          <ac:spMkLst>
            <pc:docMk/>
            <pc:sldMk cId="448321829" sldId="264"/>
            <ac:spMk id="9" creationId="{E51BA4DF-2BD4-4EC2-B1DB-B27C8AC71864}"/>
          </ac:spMkLst>
        </pc:spChg>
        <pc:picChg chg="add">
          <ac:chgData name="Geri Harris" userId="11e5f964-40a5-4e51-abe9-c39656fbf25c" providerId="ADAL" clId="{49FE4341-E3B0-4DD6-8FBE-8F9ECBBCC1B6}" dt="2024-09-24T08:43:48.148" v="517" actId="26606"/>
          <ac:picMkLst>
            <pc:docMk/>
            <pc:sldMk cId="448321829" sldId="264"/>
            <ac:picMk id="5" creationId="{B0BE6693-C929-EC7E-D9CC-AE6CA204825D}"/>
          </ac:picMkLst>
        </pc:picChg>
        <pc:picChg chg="add mod">
          <ac:chgData name="Geri Harris" userId="11e5f964-40a5-4e51-abe9-c39656fbf25c" providerId="ADAL" clId="{49FE4341-E3B0-4DD6-8FBE-8F9ECBBCC1B6}" dt="2024-09-24T09:09:29.922" v="900"/>
          <ac:picMkLst>
            <pc:docMk/>
            <pc:sldMk cId="448321829" sldId="264"/>
            <ac:picMk id="6" creationId="{EADB9D21-8E06-144B-BD8E-DD1CA9FA0B61}"/>
          </ac:picMkLst>
        </pc:picChg>
      </pc:sldChg>
      <pc:sldChg chg="addSp delSp modSp mod ord setBg">
        <pc:chgData name="Geri Harris" userId="11e5f964-40a5-4e51-abe9-c39656fbf25c" providerId="ADAL" clId="{49FE4341-E3B0-4DD6-8FBE-8F9ECBBCC1B6}" dt="2024-09-24T23:36:09.860" v="980"/>
        <pc:sldMkLst>
          <pc:docMk/>
          <pc:sldMk cId="1028883216" sldId="265"/>
        </pc:sldMkLst>
        <pc:spChg chg="mod">
          <ac:chgData name="Geri Harris" userId="11e5f964-40a5-4e51-abe9-c39656fbf25c" providerId="ADAL" clId="{49FE4341-E3B0-4DD6-8FBE-8F9ECBBCC1B6}" dt="2024-09-24T08:46:21.541" v="536" actId="26606"/>
          <ac:spMkLst>
            <pc:docMk/>
            <pc:sldMk cId="1028883216" sldId="265"/>
            <ac:spMk id="2" creationId="{3456CC17-86A6-216F-1BDD-91A2D69766EB}"/>
          </ac:spMkLst>
        </pc:spChg>
        <pc:spChg chg="del mod">
          <ac:chgData name="Geri Harris" userId="11e5f964-40a5-4e51-abe9-c39656fbf25c" providerId="ADAL" clId="{49FE4341-E3B0-4DD6-8FBE-8F9ECBBCC1B6}" dt="2024-09-24T08:46:21.541" v="536" actId="26606"/>
          <ac:spMkLst>
            <pc:docMk/>
            <pc:sldMk cId="1028883216" sldId="265"/>
            <ac:spMk id="3" creationId="{ED2C4D39-EA39-E602-87B5-040AD9D7274B}"/>
          </ac:spMkLst>
        </pc:spChg>
        <pc:spChg chg="add mod">
          <ac:chgData name="Geri Harris" userId="11e5f964-40a5-4e51-abe9-c39656fbf25c" providerId="ADAL" clId="{49FE4341-E3B0-4DD6-8FBE-8F9ECBBCC1B6}" dt="2024-09-24T23:35:30.448" v="975" actId="1076"/>
          <ac:spMkLst>
            <pc:docMk/>
            <pc:sldMk cId="1028883216" sldId="265"/>
            <ac:spMk id="3" creationId="{F99D9E24-DD9C-2889-93EB-59715355CC38}"/>
          </ac:spMkLst>
        </pc:spChg>
        <pc:spChg chg="add">
          <ac:chgData name="Geri Harris" userId="11e5f964-40a5-4e51-abe9-c39656fbf25c" providerId="ADAL" clId="{49FE4341-E3B0-4DD6-8FBE-8F9ECBBCC1B6}" dt="2024-09-24T08:46:21.541" v="536" actId="26606"/>
          <ac:spMkLst>
            <pc:docMk/>
            <pc:sldMk cId="1028883216" sldId="265"/>
            <ac:spMk id="9" creationId="{BACC6370-2D7E-4714-9D71-7542949D7D5D}"/>
          </ac:spMkLst>
        </pc:spChg>
        <pc:spChg chg="add">
          <ac:chgData name="Geri Harris" userId="11e5f964-40a5-4e51-abe9-c39656fbf25c" providerId="ADAL" clId="{49FE4341-E3B0-4DD6-8FBE-8F9ECBBCC1B6}" dt="2024-09-24T08:46:21.541" v="536" actId="26606"/>
          <ac:spMkLst>
            <pc:docMk/>
            <pc:sldMk cId="1028883216" sldId="265"/>
            <ac:spMk id="11" creationId="{F68B3F68-107C-434F-AA38-110D5EA91B85}"/>
          </ac:spMkLst>
        </pc:spChg>
        <pc:spChg chg="add">
          <ac:chgData name="Geri Harris" userId="11e5f964-40a5-4e51-abe9-c39656fbf25c" providerId="ADAL" clId="{49FE4341-E3B0-4DD6-8FBE-8F9ECBBCC1B6}" dt="2024-09-24T08:46:21.541" v="536" actId="26606"/>
          <ac:spMkLst>
            <pc:docMk/>
            <pc:sldMk cId="1028883216" sldId="265"/>
            <ac:spMk id="13" creationId="{AAD0DBB9-1A4B-4391-81D4-CB19F9AB918A}"/>
          </ac:spMkLst>
        </pc:spChg>
        <pc:spChg chg="add">
          <ac:chgData name="Geri Harris" userId="11e5f964-40a5-4e51-abe9-c39656fbf25c" providerId="ADAL" clId="{49FE4341-E3B0-4DD6-8FBE-8F9ECBBCC1B6}" dt="2024-09-24T08:46:21.541" v="536" actId="26606"/>
          <ac:spMkLst>
            <pc:docMk/>
            <pc:sldMk cId="1028883216" sldId="265"/>
            <ac:spMk id="15" creationId="{063BBA22-50EA-4C4D-BE05-F1CE4E63AA56}"/>
          </ac:spMkLst>
        </pc:spChg>
        <pc:graphicFrameChg chg="add mod modGraphic">
          <ac:chgData name="Geri Harris" userId="11e5f964-40a5-4e51-abe9-c39656fbf25c" providerId="ADAL" clId="{49FE4341-E3B0-4DD6-8FBE-8F9ECBBCC1B6}" dt="2024-09-24T23:35:45.851" v="978" actId="403"/>
          <ac:graphicFrameMkLst>
            <pc:docMk/>
            <pc:sldMk cId="1028883216" sldId="265"/>
            <ac:graphicFrameMk id="5" creationId="{6920F17C-9261-0F8A-1DDF-8ED354A9458F}"/>
          </ac:graphicFrameMkLst>
        </pc:graphicFrameChg>
        <pc:picChg chg="add mod">
          <ac:chgData name="Geri Harris" userId="11e5f964-40a5-4e51-abe9-c39656fbf25c" providerId="ADAL" clId="{49FE4341-E3B0-4DD6-8FBE-8F9ECBBCC1B6}" dt="2024-09-24T09:10:18.375" v="909"/>
          <ac:picMkLst>
            <pc:docMk/>
            <pc:sldMk cId="1028883216" sldId="265"/>
            <ac:picMk id="6" creationId="{E8F45C54-A1D1-6F4E-5D73-F3AE9285803C}"/>
          </ac:picMkLst>
        </pc:picChg>
      </pc:sldChg>
      <pc:sldChg chg="addSp delSp modSp new mod">
        <pc:chgData name="Geri Harris" userId="11e5f964-40a5-4e51-abe9-c39656fbf25c" providerId="ADAL" clId="{49FE4341-E3B0-4DD6-8FBE-8F9ECBBCC1B6}" dt="2024-09-24T09:09:57.727" v="905" actId="1076"/>
        <pc:sldMkLst>
          <pc:docMk/>
          <pc:sldMk cId="2655325928" sldId="266"/>
        </pc:sldMkLst>
        <pc:spChg chg="mod">
          <ac:chgData name="Geri Harris" userId="11e5f964-40a5-4e51-abe9-c39656fbf25c" providerId="ADAL" clId="{49FE4341-E3B0-4DD6-8FBE-8F9ECBBCC1B6}" dt="2024-09-24T08:11:57.484" v="13" actId="20577"/>
          <ac:spMkLst>
            <pc:docMk/>
            <pc:sldMk cId="2655325928" sldId="266"/>
            <ac:spMk id="2" creationId="{82FE560F-B4A2-17D7-31F5-A04CB35B8833}"/>
          </ac:spMkLst>
        </pc:spChg>
        <pc:spChg chg="del mod">
          <ac:chgData name="Geri Harris" userId="11e5f964-40a5-4e51-abe9-c39656fbf25c" providerId="ADAL" clId="{49FE4341-E3B0-4DD6-8FBE-8F9ECBBCC1B6}" dt="2024-09-24T08:44:42.669" v="520" actId="26606"/>
          <ac:spMkLst>
            <pc:docMk/>
            <pc:sldMk cId="2655325928" sldId="266"/>
            <ac:spMk id="3" creationId="{B82F4B9A-6552-6158-9E5C-FA760985700D}"/>
          </ac:spMkLst>
        </pc:spChg>
        <pc:spChg chg="add del mod">
          <ac:chgData name="Geri Harris" userId="11e5f964-40a5-4e51-abe9-c39656fbf25c" providerId="ADAL" clId="{49FE4341-E3B0-4DD6-8FBE-8F9ECBBCC1B6}" dt="2024-09-24T08:45:13.878" v="528"/>
          <ac:spMkLst>
            <pc:docMk/>
            <pc:sldMk cId="2655325928" sldId="266"/>
            <ac:spMk id="6" creationId="{4EDF4A69-CC79-5748-55A8-A1E044356510}"/>
          </ac:spMkLst>
        </pc:spChg>
        <pc:spChg chg="add mod">
          <ac:chgData name="Geri Harris" userId="11e5f964-40a5-4e51-abe9-c39656fbf25c" providerId="ADAL" clId="{49FE4341-E3B0-4DD6-8FBE-8F9ECBBCC1B6}" dt="2024-09-24T09:09:57.727" v="905" actId="1076"/>
          <ac:spMkLst>
            <pc:docMk/>
            <pc:sldMk cId="2655325928" sldId="266"/>
            <ac:spMk id="7" creationId="{AAAD376A-9458-DEFA-8F39-AC18919EAD7A}"/>
          </ac:spMkLst>
        </pc:spChg>
        <pc:graphicFrameChg chg="add mod">
          <ac:chgData name="Geri Harris" userId="11e5f964-40a5-4e51-abe9-c39656fbf25c" providerId="ADAL" clId="{49FE4341-E3B0-4DD6-8FBE-8F9ECBBCC1B6}" dt="2024-09-24T09:09:48.476" v="903" actId="1076"/>
          <ac:graphicFrameMkLst>
            <pc:docMk/>
            <pc:sldMk cId="2655325928" sldId="266"/>
            <ac:graphicFrameMk id="5" creationId="{D5FD8143-0DFB-B089-0381-A475FD7FF0B5}"/>
          </ac:graphicFrameMkLst>
        </pc:graphicFrameChg>
        <pc:picChg chg="add mod">
          <ac:chgData name="Geri Harris" userId="11e5f964-40a5-4e51-abe9-c39656fbf25c" providerId="ADAL" clId="{49FE4341-E3B0-4DD6-8FBE-8F9ECBBCC1B6}" dt="2024-09-24T09:09:36.800" v="901"/>
          <ac:picMkLst>
            <pc:docMk/>
            <pc:sldMk cId="2655325928" sldId="266"/>
            <ac:picMk id="9" creationId="{750E529E-2A0A-6ABC-D434-773E71A8731A}"/>
          </ac:picMkLst>
        </pc:picChg>
      </pc:sldChg>
      <pc:sldChg chg="addSp delSp modSp new mod setBg modClrScheme chgLayout">
        <pc:chgData name="Geri Harris" userId="11e5f964-40a5-4e51-abe9-c39656fbf25c" providerId="ADAL" clId="{49FE4341-E3B0-4DD6-8FBE-8F9ECBBCC1B6}" dt="2024-09-24T09:10:30.803" v="911"/>
        <pc:sldMkLst>
          <pc:docMk/>
          <pc:sldMk cId="1889252557" sldId="267"/>
        </pc:sldMkLst>
        <pc:spChg chg="mod ord">
          <ac:chgData name="Geri Harris" userId="11e5f964-40a5-4e51-abe9-c39656fbf25c" providerId="ADAL" clId="{49FE4341-E3B0-4DD6-8FBE-8F9ECBBCC1B6}" dt="2024-09-24T08:46:59.492" v="542" actId="26606"/>
          <ac:spMkLst>
            <pc:docMk/>
            <pc:sldMk cId="1889252557" sldId="267"/>
            <ac:spMk id="2" creationId="{9E1C1149-2FD1-3AFB-949C-C19060A8D059}"/>
          </ac:spMkLst>
        </pc:spChg>
        <pc:spChg chg="del mod ord">
          <ac:chgData name="Geri Harris" userId="11e5f964-40a5-4e51-abe9-c39656fbf25c" providerId="ADAL" clId="{49FE4341-E3B0-4DD6-8FBE-8F9ECBBCC1B6}" dt="2024-09-24T08:15:39.745" v="26" actId="700"/>
          <ac:spMkLst>
            <pc:docMk/>
            <pc:sldMk cId="1889252557" sldId="267"/>
            <ac:spMk id="3" creationId="{42FF532F-AE4B-BB6B-05BB-70D99C45BD7F}"/>
          </ac:spMkLst>
        </pc:spChg>
        <pc:spChg chg="add del mod ord">
          <ac:chgData name="Geri Harris" userId="11e5f964-40a5-4e51-abe9-c39656fbf25c" providerId="ADAL" clId="{49FE4341-E3B0-4DD6-8FBE-8F9ECBBCC1B6}" dt="2024-09-24T08:46:49.165" v="539" actId="478"/>
          <ac:spMkLst>
            <pc:docMk/>
            <pc:sldMk cId="1889252557" sldId="267"/>
            <ac:spMk id="4" creationId="{D17CD57F-5CE2-9BA2-475A-CCD877AD87CE}"/>
          </ac:spMkLst>
        </pc:spChg>
        <pc:spChg chg="add del">
          <ac:chgData name="Geri Harris" userId="11e5f964-40a5-4e51-abe9-c39656fbf25c" providerId="ADAL" clId="{49FE4341-E3B0-4DD6-8FBE-8F9ECBBCC1B6}" dt="2024-09-24T08:46:59.479" v="541" actId="26606"/>
          <ac:spMkLst>
            <pc:docMk/>
            <pc:sldMk cId="1889252557" sldId="267"/>
            <ac:spMk id="7" creationId="{4522B21E-B2B9-4C72-9A71-C87EFD137480}"/>
          </ac:spMkLst>
        </pc:spChg>
        <pc:spChg chg="add del">
          <ac:chgData name="Geri Harris" userId="11e5f964-40a5-4e51-abe9-c39656fbf25c" providerId="ADAL" clId="{49FE4341-E3B0-4DD6-8FBE-8F9ECBBCC1B6}" dt="2024-09-24T08:46:59.479" v="541" actId="26606"/>
          <ac:spMkLst>
            <pc:docMk/>
            <pc:sldMk cId="1889252557" sldId="267"/>
            <ac:spMk id="9" creationId="{5EB7D2A2-F448-44D4-938C-DC84CBCB3B1E}"/>
          </ac:spMkLst>
        </pc:spChg>
        <pc:spChg chg="add del">
          <ac:chgData name="Geri Harris" userId="11e5f964-40a5-4e51-abe9-c39656fbf25c" providerId="ADAL" clId="{49FE4341-E3B0-4DD6-8FBE-8F9ECBBCC1B6}" dt="2024-09-24T08:46:59.479" v="541" actId="26606"/>
          <ac:spMkLst>
            <pc:docMk/>
            <pc:sldMk cId="1889252557" sldId="267"/>
            <ac:spMk id="11" creationId="{871AEA07-1E14-44B4-8E55-64EF049CD66F}"/>
          </ac:spMkLst>
        </pc:spChg>
        <pc:spChg chg="add">
          <ac:chgData name="Geri Harris" userId="11e5f964-40a5-4e51-abe9-c39656fbf25c" providerId="ADAL" clId="{49FE4341-E3B0-4DD6-8FBE-8F9ECBBCC1B6}" dt="2024-09-24T08:46:59.492" v="542" actId="26606"/>
          <ac:spMkLst>
            <pc:docMk/>
            <pc:sldMk cId="1889252557" sldId="267"/>
            <ac:spMk id="15" creationId="{DC631C0B-6DA6-4E57-8231-CE32B3434A7E}"/>
          </ac:spMkLst>
        </pc:spChg>
        <pc:spChg chg="add">
          <ac:chgData name="Geri Harris" userId="11e5f964-40a5-4e51-abe9-c39656fbf25c" providerId="ADAL" clId="{49FE4341-E3B0-4DD6-8FBE-8F9ECBBCC1B6}" dt="2024-09-24T08:46:59.492" v="542" actId="26606"/>
          <ac:spMkLst>
            <pc:docMk/>
            <pc:sldMk cId="1889252557" sldId="267"/>
            <ac:spMk id="16" creationId="{6F5A5072-7B47-4D32-B52A-4EBBF590B8A5}"/>
          </ac:spMkLst>
        </pc:spChg>
        <pc:spChg chg="add">
          <ac:chgData name="Geri Harris" userId="11e5f964-40a5-4e51-abe9-c39656fbf25c" providerId="ADAL" clId="{49FE4341-E3B0-4DD6-8FBE-8F9ECBBCC1B6}" dt="2024-09-24T08:46:59.492" v="542" actId="26606"/>
          <ac:spMkLst>
            <pc:docMk/>
            <pc:sldMk cId="1889252557" sldId="267"/>
            <ac:spMk id="17" creationId="{C29501E6-A978-4A61-9689-9085AF97A53A}"/>
          </ac:spMkLst>
        </pc:spChg>
        <pc:spChg chg="add">
          <ac:chgData name="Geri Harris" userId="11e5f964-40a5-4e51-abe9-c39656fbf25c" providerId="ADAL" clId="{49FE4341-E3B0-4DD6-8FBE-8F9ECBBCC1B6}" dt="2024-09-24T08:46:59.492" v="542" actId="26606"/>
          <ac:spMkLst>
            <pc:docMk/>
            <pc:sldMk cId="1889252557" sldId="267"/>
            <ac:spMk id="18" creationId="{9715DAF0-AE1B-46C9-8A6B-DB2AA05AB91D}"/>
          </ac:spMkLst>
        </pc:spChg>
        <pc:spChg chg="add">
          <ac:chgData name="Geri Harris" userId="11e5f964-40a5-4e51-abe9-c39656fbf25c" providerId="ADAL" clId="{49FE4341-E3B0-4DD6-8FBE-8F9ECBBCC1B6}" dt="2024-09-24T08:46:59.492" v="542" actId="26606"/>
          <ac:spMkLst>
            <pc:docMk/>
            <pc:sldMk cId="1889252557" sldId="267"/>
            <ac:spMk id="19" creationId="{6016219D-510E-4184-9090-6D5578A87BD1}"/>
          </ac:spMkLst>
        </pc:spChg>
        <pc:spChg chg="add">
          <ac:chgData name="Geri Harris" userId="11e5f964-40a5-4e51-abe9-c39656fbf25c" providerId="ADAL" clId="{49FE4341-E3B0-4DD6-8FBE-8F9ECBBCC1B6}" dt="2024-09-24T08:46:59.492" v="542" actId="26606"/>
          <ac:spMkLst>
            <pc:docMk/>
            <pc:sldMk cId="1889252557" sldId="267"/>
            <ac:spMk id="20" creationId="{AFF4A713-7B75-4B21-90D7-5AB19547C728}"/>
          </ac:spMkLst>
        </pc:spChg>
        <pc:picChg chg="add mod">
          <ac:chgData name="Geri Harris" userId="11e5f964-40a5-4e51-abe9-c39656fbf25c" providerId="ADAL" clId="{49FE4341-E3B0-4DD6-8FBE-8F9ECBBCC1B6}" dt="2024-09-24T09:10:30.803" v="911"/>
          <ac:picMkLst>
            <pc:docMk/>
            <pc:sldMk cId="1889252557" sldId="267"/>
            <ac:picMk id="6" creationId="{36B5FE07-36D6-7FB6-5946-E1358BB4B510}"/>
          </ac:picMkLst>
        </pc:picChg>
        <pc:cxnChg chg="add del">
          <ac:chgData name="Geri Harris" userId="11e5f964-40a5-4e51-abe9-c39656fbf25c" providerId="ADAL" clId="{49FE4341-E3B0-4DD6-8FBE-8F9ECBBCC1B6}" dt="2024-09-24T08:46:59.479" v="541" actId="26606"/>
          <ac:cxnSpMkLst>
            <pc:docMk/>
            <pc:sldMk cId="1889252557" sldId="267"/>
            <ac:cxnSpMk id="13" creationId="{F7C8EA93-3210-4C62-99E9-153C275E3A87}"/>
          </ac:cxnSpMkLst>
        </pc:cxnChg>
      </pc:sldChg>
      <pc:sldChg chg="addSp delSp modSp new mod modClrScheme chgLayout">
        <pc:chgData name="Geri Harris" userId="11e5f964-40a5-4e51-abe9-c39656fbf25c" providerId="ADAL" clId="{49FE4341-E3B0-4DD6-8FBE-8F9ECBBCC1B6}" dt="2024-09-24T09:10:41.843" v="913" actId="1076"/>
        <pc:sldMkLst>
          <pc:docMk/>
          <pc:sldMk cId="966300933" sldId="268"/>
        </pc:sldMkLst>
        <pc:spChg chg="del mod ord">
          <ac:chgData name="Geri Harris" userId="11e5f964-40a5-4e51-abe9-c39656fbf25c" providerId="ADAL" clId="{49FE4341-E3B0-4DD6-8FBE-8F9ECBBCC1B6}" dt="2024-09-24T08:15:51.333" v="28" actId="700"/>
          <ac:spMkLst>
            <pc:docMk/>
            <pc:sldMk cId="966300933" sldId="268"/>
            <ac:spMk id="2" creationId="{95BCEDED-99C6-5D14-6601-5BB9D5F04306}"/>
          </ac:spMkLst>
        </pc:spChg>
        <pc:spChg chg="del mod ord">
          <ac:chgData name="Geri Harris" userId="11e5f964-40a5-4e51-abe9-c39656fbf25c" providerId="ADAL" clId="{49FE4341-E3B0-4DD6-8FBE-8F9ECBBCC1B6}" dt="2024-09-24T08:15:51.333" v="28" actId="700"/>
          <ac:spMkLst>
            <pc:docMk/>
            <pc:sldMk cId="966300933" sldId="268"/>
            <ac:spMk id="3" creationId="{368A8AFB-2E44-D355-BE0F-3D4F50B7B3EE}"/>
          </ac:spMkLst>
        </pc:spChg>
        <pc:spChg chg="add mod ord">
          <ac:chgData name="Geri Harris" userId="11e5f964-40a5-4e51-abe9-c39656fbf25c" providerId="ADAL" clId="{49FE4341-E3B0-4DD6-8FBE-8F9ECBBCC1B6}" dt="2024-09-24T08:19:38.382" v="68" actId="6264"/>
          <ac:spMkLst>
            <pc:docMk/>
            <pc:sldMk cId="966300933" sldId="268"/>
            <ac:spMk id="4" creationId="{A44B3A6B-BF3C-AB46-0469-00745B660659}"/>
          </ac:spMkLst>
        </pc:spChg>
        <pc:spChg chg="add del mod ord">
          <ac:chgData name="Geri Harris" userId="11e5f964-40a5-4e51-abe9-c39656fbf25c" providerId="ADAL" clId="{49FE4341-E3B0-4DD6-8FBE-8F9ECBBCC1B6}" dt="2024-09-24T08:47:13.797" v="543" actId="26606"/>
          <ac:spMkLst>
            <pc:docMk/>
            <pc:sldMk cId="966300933" sldId="268"/>
            <ac:spMk id="5" creationId="{1AD9FBFD-BCAB-EF35-FDCF-6D7EA2FB254C}"/>
          </ac:spMkLst>
        </pc:spChg>
        <pc:spChg chg="add del mod">
          <ac:chgData name="Geri Harris" userId="11e5f964-40a5-4e51-abe9-c39656fbf25c" providerId="ADAL" clId="{49FE4341-E3B0-4DD6-8FBE-8F9ECBBCC1B6}" dt="2024-09-24T08:19:38.382" v="68" actId="6264"/>
          <ac:spMkLst>
            <pc:docMk/>
            <pc:sldMk cId="966300933" sldId="268"/>
            <ac:spMk id="6" creationId="{8FE58FF9-2E06-C8D1-20BC-510A2783397C}"/>
          </ac:spMkLst>
        </pc:spChg>
        <pc:spChg chg="add del mod">
          <ac:chgData name="Geri Harris" userId="11e5f964-40a5-4e51-abe9-c39656fbf25c" providerId="ADAL" clId="{49FE4341-E3B0-4DD6-8FBE-8F9ECBBCC1B6}" dt="2024-09-24T08:19:38.382" v="68" actId="6264"/>
          <ac:spMkLst>
            <pc:docMk/>
            <pc:sldMk cId="966300933" sldId="268"/>
            <ac:spMk id="7" creationId="{AB016EE2-27F9-985C-751B-C3AD561CB089}"/>
          </ac:spMkLst>
        </pc:spChg>
        <pc:graphicFrameChg chg="add mod">
          <ac:chgData name="Geri Harris" userId="11e5f964-40a5-4e51-abe9-c39656fbf25c" providerId="ADAL" clId="{49FE4341-E3B0-4DD6-8FBE-8F9ECBBCC1B6}" dt="2024-09-24T09:10:41.843" v="913" actId="1076"/>
          <ac:graphicFrameMkLst>
            <pc:docMk/>
            <pc:sldMk cId="966300933" sldId="268"/>
            <ac:graphicFrameMk id="8" creationId="{9473A60A-2399-9FB5-EAFF-042F00A305A1}"/>
          </ac:graphicFrameMkLst>
        </pc:graphicFrameChg>
        <pc:picChg chg="add mod">
          <ac:chgData name="Geri Harris" userId="11e5f964-40a5-4e51-abe9-c39656fbf25c" providerId="ADAL" clId="{49FE4341-E3B0-4DD6-8FBE-8F9ECBBCC1B6}" dt="2024-09-24T09:10:35.903" v="912"/>
          <ac:picMkLst>
            <pc:docMk/>
            <pc:sldMk cId="966300933" sldId="268"/>
            <ac:picMk id="10" creationId="{EFEE64A0-7494-888A-B656-37CB74CB5934}"/>
          </ac:picMkLst>
        </pc:picChg>
      </pc:sldChg>
      <pc:sldChg chg="modSp new del mod">
        <pc:chgData name="Geri Harris" userId="11e5f964-40a5-4e51-abe9-c39656fbf25c" providerId="ADAL" clId="{49FE4341-E3B0-4DD6-8FBE-8F9ECBBCC1B6}" dt="2024-09-24T08:20:45.505" v="81" actId="47"/>
        <pc:sldMkLst>
          <pc:docMk/>
          <pc:sldMk cId="2004266777" sldId="269"/>
        </pc:sldMkLst>
        <pc:spChg chg="mod">
          <ac:chgData name="Geri Harris" userId="11e5f964-40a5-4e51-abe9-c39656fbf25c" providerId="ADAL" clId="{49FE4341-E3B0-4DD6-8FBE-8F9ECBBCC1B6}" dt="2024-09-24T08:16:15.717" v="35" actId="20577"/>
          <ac:spMkLst>
            <pc:docMk/>
            <pc:sldMk cId="2004266777" sldId="269"/>
            <ac:spMk id="2" creationId="{B1F84BAE-686E-67E4-AB97-92343CF4A942}"/>
          </ac:spMkLst>
        </pc:spChg>
      </pc:sldChg>
      <pc:sldChg chg="addSp delSp modSp new mod setBg">
        <pc:chgData name="Geri Harris" userId="11e5f964-40a5-4e51-abe9-c39656fbf25c" providerId="ADAL" clId="{49FE4341-E3B0-4DD6-8FBE-8F9ECBBCC1B6}" dt="2024-09-24T09:15:14.697" v="942" actId="108"/>
        <pc:sldMkLst>
          <pc:docMk/>
          <pc:sldMk cId="3324832374" sldId="270"/>
        </pc:sldMkLst>
        <pc:spChg chg="mod">
          <ac:chgData name="Geri Harris" userId="11e5f964-40a5-4e51-abe9-c39656fbf25c" providerId="ADAL" clId="{49FE4341-E3B0-4DD6-8FBE-8F9ECBBCC1B6}" dt="2024-09-24T09:15:14.697" v="942" actId="108"/>
          <ac:spMkLst>
            <pc:docMk/>
            <pc:sldMk cId="3324832374" sldId="270"/>
            <ac:spMk id="2" creationId="{9BBF64D4-3FCD-F4A6-8B87-D3CC576E8D63}"/>
          </ac:spMkLst>
        </pc:spChg>
        <pc:spChg chg="del mod">
          <ac:chgData name="Geri Harris" userId="11e5f964-40a5-4e51-abe9-c39656fbf25c" providerId="ADAL" clId="{49FE4341-E3B0-4DD6-8FBE-8F9ECBBCC1B6}" dt="2024-09-24T08:47:23.054" v="544" actId="26606"/>
          <ac:spMkLst>
            <pc:docMk/>
            <pc:sldMk cId="3324832374" sldId="270"/>
            <ac:spMk id="3" creationId="{76D4A6EC-C10A-E2E0-D158-9010D2294CA5}"/>
          </ac:spMkLst>
        </pc:spChg>
        <pc:spChg chg="add del">
          <ac:chgData name="Geri Harris" userId="11e5f964-40a5-4e51-abe9-c39656fbf25c" providerId="ADAL" clId="{49FE4341-E3B0-4DD6-8FBE-8F9ECBBCC1B6}" dt="2024-09-24T08:48:18.641" v="551" actId="26606"/>
          <ac:spMkLst>
            <pc:docMk/>
            <pc:sldMk cId="3324832374" sldId="270"/>
            <ac:spMk id="9" creationId="{BACC6370-2D7E-4714-9D71-7542949D7D5D}"/>
          </ac:spMkLst>
        </pc:spChg>
        <pc:spChg chg="add del">
          <ac:chgData name="Geri Harris" userId="11e5f964-40a5-4e51-abe9-c39656fbf25c" providerId="ADAL" clId="{49FE4341-E3B0-4DD6-8FBE-8F9ECBBCC1B6}" dt="2024-09-24T08:48:18.641" v="551" actId="26606"/>
          <ac:spMkLst>
            <pc:docMk/>
            <pc:sldMk cId="3324832374" sldId="270"/>
            <ac:spMk id="11" creationId="{F68B3F68-107C-434F-AA38-110D5EA91B85}"/>
          </ac:spMkLst>
        </pc:spChg>
        <pc:spChg chg="add del">
          <ac:chgData name="Geri Harris" userId="11e5f964-40a5-4e51-abe9-c39656fbf25c" providerId="ADAL" clId="{49FE4341-E3B0-4DD6-8FBE-8F9ECBBCC1B6}" dt="2024-09-24T08:48:18.641" v="551" actId="26606"/>
          <ac:spMkLst>
            <pc:docMk/>
            <pc:sldMk cId="3324832374" sldId="270"/>
            <ac:spMk id="13" creationId="{AAD0DBB9-1A4B-4391-81D4-CB19F9AB918A}"/>
          </ac:spMkLst>
        </pc:spChg>
        <pc:spChg chg="add del">
          <ac:chgData name="Geri Harris" userId="11e5f964-40a5-4e51-abe9-c39656fbf25c" providerId="ADAL" clId="{49FE4341-E3B0-4DD6-8FBE-8F9ECBBCC1B6}" dt="2024-09-24T08:48:18.641" v="551" actId="26606"/>
          <ac:spMkLst>
            <pc:docMk/>
            <pc:sldMk cId="3324832374" sldId="270"/>
            <ac:spMk id="15" creationId="{063BBA22-50EA-4C4D-BE05-F1CE4E63AA56}"/>
          </ac:spMkLst>
        </pc:spChg>
        <pc:spChg chg="add del">
          <ac:chgData name="Geri Harris" userId="11e5f964-40a5-4e51-abe9-c39656fbf25c" providerId="ADAL" clId="{49FE4341-E3B0-4DD6-8FBE-8F9ECBBCC1B6}" dt="2024-09-24T08:48:13.030" v="548" actId="26606"/>
          <ac:spMkLst>
            <pc:docMk/>
            <pc:sldMk cId="3324832374" sldId="270"/>
            <ac:spMk id="20" creationId="{BACC6370-2D7E-4714-9D71-7542949D7D5D}"/>
          </ac:spMkLst>
        </pc:spChg>
        <pc:spChg chg="add del">
          <ac:chgData name="Geri Harris" userId="11e5f964-40a5-4e51-abe9-c39656fbf25c" providerId="ADAL" clId="{49FE4341-E3B0-4DD6-8FBE-8F9ECBBCC1B6}" dt="2024-09-24T08:48:13.030" v="548" actId="26606"/>
          <ac:spMkLst>
            <pc:docMk/>
            <pc:sldMk cId="3324832374" sldId="270"/>
            <ac:spMk id="22" creationId="{F68B3F68-107C-434F-AA38-110D5EA91B85}"/>
          </ac:spMkLst>
        </pc:spChg>
        <pc:spChg chg="add del">
          <ac:chgData name="Geri Harris" userId="11e5f964-40a5-4e51-abe9-c39656fbf25c" providerId="ADAL" clId="{49FE4341-E3B0-4DD6-8FBE-8F9ECBBCC1B6}" dt="2024-09-24T08:48:13.030" v="548" actId="26606"/>
          <ac:spMkLst>
            <pc:docMk/>
            <pc:sldMk cId="3324832374" sldId="270"/>
            <ac:spMk id="24" creationId="{AAD0DBB9-1A4B-4391-81D4-CB19F9AB918A}"/>
          </ac:spMkLst>
        </pc:spChg>
        <pc:spChg chg="add del">
          <ac:chgData name="Geri Harris" userId="11e5f964-40a5-4e51-abe9-c39656fbf25c" providerId="ADAL" clId="{49FE4341-E3B0-4DD6-8FBE-8F9ECBBCC1B6}" dt="2024-09-24T08:48:13.030" v="548" actId="26606"/>
          <ac:spMkLst>
            <pc:docMk/>
            <pc:sldMk cId="3324832374" sldId="270"/>
            <ac:spMk id="26" creationId="{063BBA22-50EA-4C4D-BE05-F1CE4E63AA56}"/>
          </ac:spMkLst>
        </pc:spChg>
        <pc:spChg chg="add del">
          <ac:chgData name="Geri Harris" userId="11e5f964-40a5-4e51-abe9-c39656fbf25c" providerId="ADAL" clId="{49FE4341-E3B0-4DD6-8FBE-8F9ECBBCC1B6}" dt="2024-09-24T08:48:18.562" v="550" actId="26606"/>
          <ac:spMkLst>
            <pc:docMk/>
            <pc:sldMk cId="3324832374" sldId="270"/>
            <ac:spMk id="28" creationId="{BACC6370-2D7E-4714-9D71-7542949D7D5D}"/>
          </ac:spMkLst>
        </pc:spChg>
        <pc:spChg chg="add del">
          <ac:chgData name="Geri Harris" userId="11e5f964-40a5-4e51-abe9-c39656fbf25c" providerId="ADAL" clId="{49FE4341-E3B0-4DD6-8FBE-8F9ECBBCC1B6}" dt="2024-09-24T08:48:18.562" v="550" actId="26606"/>
          <ac:spMkLst>
            <pc:docMk/>
            <pc:sldMk cId="3324832374" sldId="270"/>
            <ac:spMk id="29" creationId="{F68B3F68-107C-434F-AA38-110D5EA91B85}"/>
          </ac:spMkLst>
        </pc:spChg>
        <pc:spChg chg="add del">
          <ac:chgData name="Geri Harris" userId="11e5f964-40a5-4e51-abe9-c39656fbf25c" providerId="ADAL" clId="{49FE4341-E3B0-4DD6-8FBE-8F9ECBBCC1B6}" dt="2024-09-24T08:48:18.562" v="550" actId="26606"/>
          <ac:spMkLst>
            <pc:docMk/>
            <pc:sldMk cId="3324832374" sldId="270"/>
            <ac:spMk id="30" creationId="{AAD0DBB9-1A4B-4391-81D4-CB19F9AB918A}"/>
          </ac:spMkLst>
        </pc:spChg>
        <pc:spChg chg="add del">
          <ac:chgData name="Geri Harris" userId="11e5f964-40a5-4e51-abe9-c39656fbf25c" providerId="ADAL" clId="{49FE4341-E3B0-4DD6-8FBE-8F9ECBBCC1B6}" dt="2024-09-24T08:48:18.562" v="550" actId="26606"/>
          <ac:spMkLst>
            <pc:docMk/>
            <pc:sldMk cId="3324832374" sldId="270"/>
            <ac:spMk id="31" creationId="{063BBA22-50EA-4C4D-BE05-F1CE4E63AA56}"/>
          </ac:spMkLst>
        </pc:spChg>
        <pc:spChg chg="add">
          <ac:chgData name="Geri Harris" userId="11e5f964-40a5-4e51-abe9-c39656fbf25c" providerId="ADAL" clId="{49FE4341-E3B0-4DD6-8FBE-8F9ECBBCC1B6}" dt="2024-09-24T08:48:18.641" v="551" actId="26606"/>
          <ac:spMkLst>
            <pc:docMk/>
            <pc:sldMk cId="3324832374" sldId="270"/>
            <ac:spMk id="33" creationId="{2659FDB4-FCBE-4A89-B46D-43D4FA54464D}"/>
          </ac:spMkLst>
        </pc:spChg>
        <pc:graphicFrameChg chg="add mod modGraphic">
          <ac:chgData name="Geri Harris" userId="11e5f964-40a5-4e51-abe9-c39656fbf25c" providerId="ADAL" clId="{49FE4341-E3B0-4DD6-8FBE-8F9ECBBCC1B6}" dt="2024-09-24T09:10:56.240" v="915" actId="1076"/>
          <ac:graphicFrameMkLst>
            <pc:docMk/>
            <pc:sldMk cId="3324832374" sldId="270"/>
            <ac:graphicFrameMk id="5" creationId="{1D64FF8C-3944-9A22-34CE-C1AB252C43BF}"/>
          </ac:graphicFrameMkLst>
        </pc:graphicFrameChg>
        <pc:picChg chg="add mod">
          <ac:chgData name="Geri Harris" userId="11e5f964-40a5-4e51-abe9-c39656fbf25c" providerId="ADAL" clId="{49FE4341-E3B0-4DD6-8FBE-8F9ECBBCC1B6}" dt="2024-09-24T09:10:50.205" v="914"/>
          <ac:picMkLst>
            <pc:docMk/>
            <pc:sldMk cId="3324832374" sldId="270"/>
            <ac:picMk id="6" creationId="{C2014504-A607-F52F-5239-97E1F6EF74DD}"/>
          </ac:picMkLst>
        </pc:picChg>
        <pc:cxnChg chg="add">
          <ac:chgData name="Geri Harris" userId="11e5f964-40a5-4e51-abe9-c39656fbf25c" providerId="ADAL" clId="{49FE4341-E3B0-4DD6-8FBE-8F9ECBBCC1B6}" dt="2024-09-24T08:48:18.641" v="551" actId="26606"/>
          <ac:cxnSpMkLst>
            <pc:docMk/>
            <pc:sldMk cId="3324832374" sldId="270"/>
            <ac:cxnSpMk id="34" creationId="{C8F51B3F-8331-4E4A-AE96-D47B1006EEAD}"/>
          </ac:cxnSpMkLst>
        </pc:cxnChg>
      </pc:sldChg>
      <pc:sldChg chg="addSp delSp modSp new del mod modClrScheme chgLayout">
        <pc:chgData name="Geri Harris" userId="11e5f964-40a5-4e51-abe9-c39656fbf25c" providerId="ADAL" clId="{49FE4341-E3B0-4DD6-8FBE-8F9ECBBCC1B6}" dt="2024-09-24T08:38:11.362" v="444" actId="47"/>
        <pc:sldMkLst>
          <pc:docMk/>
          <pc:sldMk cId="105439575" sldId="271"/>
        </pc:sldMkLst>
        <pc:spChg chg="mod ord">
          <ac:chgData name="Geri Harris" userId="11e5f964-40a5-4e51-abe9-c39656fbf25c" providerId="ADAL" clId="{49FE4341-E3B0-4DD6-8FBE-8F9ECBBCC1B6}" dt="2024-09-24T08:37:34.557" v="437"/>
          <ac:spMkLst>
            <pc:docMk/>
            <pc:sldMk cId="105439575" sldId="271"/>
            <ac:spMk id="2" creationId="{3CB27057-8A4F-93DE-7405-F8EB6DB54211}"/>
          </ac:spMkLst>
        </pc:spChg>
        <pc:spChg chg="del mod ord">
          <ac:chgData name="Geri Harris" userId="11e5f964-40a5-4e51-abe9-c39656fbf25c" providerId="ADAL" clId="{49FE4341-E3B0-4DD6-8FBE-8F9ECBBCC1B6}" dt="2024-09-24T08:28:00.942" v="345" actId="700"/>
          <ac:spMkLst>
            <pc:docMk/>
            <pc:sldMk cId="105439575" sldId="271"/>
            <ac:spMk id="3" creationId="{0E815314-050D-5843-E652-345DE35B9D01}"/>
          </ac:spMkLst>
        </pc:spChg>
        <pc:spChg chg="add mod ord">
          <ac:chgData name="Geri Harris" userId="11e5f964-40a5-4e51-abe9-c39656fbf25c" providerId="ADAL" clId="{49FE4341-E3B0-4DD6-8FBE-8F9ECBBCC1B6}" dt="2024-09-24T08:28:00.942" v="345" actId="700"/>
          <ac:spMkLst>
            <pc:docMk/>
            <pc:sldMk cId="105439575" sldId="271"/>
            <ac:spMk id="4" creationId="{C488D69D-10AB-434A-2F50-50618BA6416F}"/>
          </ac:spMkLst>
        </pc:spChg>
      </pc:sldChg>
      <pc:sldChg chg="delSp add mod">
        <pc:chgData name="Geri Harris" userId="11e5f964-40a5-4e51-abe9-c39656fbf25c" providerId="ADAL" clId="{49FE4341-E3B0-4DD6-8FBE-8F9ECBBCC1B6}" dt="2024-09-24T08:59:48.668" v="871" actId="478"/>
        <pc:sldMkLst>
          <pc:docMk/>
          <pc:sldMk cId="716272409" sldId="309"/>
        </pc:sldMkLst>
        <pc:picChg chg="del">
          <ac:chgData name="Geri Harris" userId="11e5f964-40a5-4e51-abe9-c39656fbf25c" providerId="ADAL" clId="{49FE4341-E3B0-4DD6-8FBE-8F9ECBBCC1B6}" dt="2024-09-24T08:59:48.668" v="871" actId="478"/>
          <ac:picMkLst>
            <pc:docMk/>
            <pc:sldMk cId="716272409" sldId="309"/>
            <ac:picMk id="2" creationId="{D00CFDCF-4334-66E4-66C3-8F7AEC5A66C0}"/>
          </ac:picMkLst>
        </pc:picChg>
      </pc:sldChg>
      <pc:sldChg chg="delSp modSp add mod">
        <pc:chgData name="Geri Harris" userId="11e5f964-40a5-4e51-abe9-c39656fbf25c" providerId="ADAL" clId="{49FE4341-E3B0-4DD6-8FBE-8F9ECBBCC1B6}" dt="2024-09-24T09:16:49.005" v="953" actId="403"/>
        <pc:sldMkLst>
          <pc:docMk/>
          <pc:sldMk cId="1812074353" sldId="312"/>
        </pc:sldMkLst>
        <pc:spChg chg="mod">
          <ac:chgData name="Geri Harris" userId="11e5f964-40a5-4e51-abe9-c39656fbf25c" providerId="ADAL" clId="{49FE4341-E3B0-4DD6-8FBE-8F9ECBBCC1B6}" dt="2024-09-24T09:16:49.005" v="953" actId="403"/>
          <ac:spMkLst>
            <pc:docMk/>
            <pc:sldMk cId="1812074353" sldId="312"/>
            <ac:spMk id="2" creationId="{4647B626-7C39-B8DC-15C3-31F04E0E82BD}"/>
          </ac:spMkLst>
        </pc:spChg>
        <pc:picChg chg="del">
          <ac:chgData name="Geri Harris" userId="11e5f964-40a5-4e51-abe9-c39656fbf25c" providerId="ADAL" clId="{49FE4341-E3B0-4DD6-8FBE-8F9ECBBCC1B6}" dt="2024-09-24T09:14:53.196" v="941" actId="478"/>
          <ac:picMkLst>
            <pc:docMk/>
            <pc:sldMk cId="1812074353" sldId="312"/>
            <ac:picMk id="3" creationId="{9AAF3394-426A-19D3-6F13-C9EB12CEE83A}"/>
          </ac:picMkLst>
        </pc:picChg>
      </pc:sldChg>
      <pc:sldChg chg="add">
        <pc:chgData name="Geri Harris" userId="11e5f964-40a5-4e51-abe9-c39656fbf25c" providerId="ADAL" clId="{49FE4341-E3B0-4DD6-8FBE-8F9ECBBCC1B6}" dt="2024-09-24T08:23:09.431" v="118"/>
        <pc:sldMkLst>
          <pc:docMk/>
          <pc:sldMk cId="3104251136" sldId="324"/>
        </pc:sldMkLst>
      </pc:sldChg>
      <pc:sldChg chg="add">
        <pc:chgData name="Geri Harris" userId="11e5f964-40a5-4e51-abe9-c39656fbf25c" providerId="ADAL" clId="{49FE4341-E3B0-4DD6-8FBE-8F9ECBBCC1B6}" dt="2024-09-24T08:23:09.431" v="118"/>
        <pc:sldMkLst>
          <pc:docMk/>
          <pc:sldMk cId="4035963112" sldId="325"/>
        </pc:sldMkLst>
      </pc:sldChg>
      <pc:sldChg chg="modSp add mod">
        <pc:chgData name="Geri Harris" userId="11e5f964-40a5-4e51-abe9-c39656fbf25c" providerId="ADAL" clId="{49FE4341-E3B0-4DD6-8FBE-8F9ECBBCC1B6}" dt="2024-09-24T08:31:12.248" v="383" actId="14100"/>
        <pc:sldMkLst>
          <pc:docMk/>
          <pc:sldMk cId="754801759" sldId="326"/>
        </pc:sldMkLst>
        <pc:picChg chg="mod">
          <ac:chgData name="Geri Harris" userId="11e5f964-40a5-4e51-abe9-c39656fbf25c" providerId="ADAL" clId="{49FE4341-E3B0-4DD6-8FBE-8F9ECBBCC1B6}" dt="2024-09-24T08:31:12.248" v="383" actId="14100"/>
          <ac:picMkLst>
            <pc:docMk/>
            <pc:sldMk cId="754801759" sldId="326"/>
            <ac:picMk id="13" creationId="{E7D46750-0042-5014-0F63-2D5D58D6014D}"/>
          </ac:picMkLst>
        </pc:picChg>
      </pc:sldChg>
      <pc:sldChg chg="modSp add mod">
        <pc:chgData name="Geri Harris" userId="11e5f964-40a5-4e51-abe9-c39656fbf25c" providerId="ADAL" clId="{49FE4341-E3B0-4DD6-8FBE-8F9ECBBCC1B6}" dt="2024-09-24T08:30:00.763" v="368" actId="20577"/>
        <pc:sldMkLst>
          <pc:docMk/>
          <pc:sldMk cId="1008338729" sldId="327"/>
        </pc:sldMkLst>
        <pc:spChg chg="mod">
          <ac:chgData name="Geri Harris" userId="11e5f964-40a5-4e51-abe9-c39656fbf25c" providerId="ADAL" clId="{49FE4341-E3B0-4DD6-8FBE-8F9ECBBCC1B6}" dt="2024-09-24T08:30:00.763" v="368" actId="20577"/>
          <ac:spMkLst>
            <pc:docMk/>
            <pc:sldMk cId="1008338729" sldId="327"/>
            <ac:spMk id="15" creationId="{46DA4E6F-E540-CB1E-8A38-08628E8FA32F}"/>
          </ac:spMkLst>
        </pc:spChg>
      </pc:sldChg>
      <pc:sldChg chg="modSp add mod">
        <pc:chgData name="Geri Harris" userId="11e5f964-40a5-4e51-abe9-c39656fbf25c" providerId="ADAL" clId="{49FE4341-E3B0-4DD6-8FBE-8F9ECBBCC1B6}" dt="2024-09-24T08:29:42.719" v="356" actId="255"/>
        <pc:sldMkLst>
          <pc:docMk/>
          <pc:sldMk cId="1109842469" sldId="328"/>
        </pc:sldMkLst>
        <pc:spChg chg="mod">
          <ac:chgData name="Geri Harris" userId="11e5f964-40a5-4e51-abe9-c39656fbf25c" providerId="ADAL" clId="{49FE4341-E3B0-4DD6-8FBE-8F9ECBBCC1B6}" dt="2024-09-24T08:29:32.133" v="355" actId="404"/>
          <ac:spMkLst>
            <pc:docMk/>
            <pc:sldMk cId="1109842469" sldId="328"/>
            <ac:spMk id="11" creationId="{E3F87804-7782-3FF3-A0C6-325F981DA9EA}"/>
          </ac:spMkLst>
        </pc:spChg>
        <pc:spChg chg="mod">
          <ac:chgData name="Geri Harris" userId="11e5f964-40a5-4e51-abe9-c39656fbf25c" providerId="ADAL" clId="{49FE4341-E3B0-4DD6-8FBE-8F9ECBBCC1B6}" dt="2024-09-24T08:29:42.719" v="356" actId="255"/>
          <ac:spMkLst>
            <pc:docMk/>
            <pc:sldMk cId="1109842469" sldId="328"/>
            <ac:spMk id="19" creationId="{BCCE51B8-8384-2E9C-D118-6E974CE6C7D8}"/>
          </ac:spMkLst>
        </pc:spChg>
      </pc:sldChg>
      <pc:sldChg chg="add">
        <pc:chgData name="Geri Harris" userId="11e5f964-40a5-4e51-abe9-c39656fbf25c" providerId="ADAL" clId="{49FE4341-E3B0-4DD6-8FBE-8F9ECBBCC1B6}" dt="2024-09-24T08:22:45.647" v="117"/>
        <pc:sldMkLst>
          <pc:docMk/>
          <pc:sldMk cId="1749612341" sldId="333"/>
        </pc:sldMkLst>
      </pc:sldChg>
      <pc:sldChg chg="addSp modSp add mod">
        <pc:chgData name="Geri Harris" userId="11e5f964-40a5-4e51-abe9-c39656fbf25c" providerId="ADAL" clId="{49FE4341-E3B0-4DD6-8FBE-8F9ECBBCC1B6}" dt="2024-09-24T08:28:59.061" v="349"/>
        <pc:sldMkLst>
          <pc:docMk/>
          <pc:sldMk cId="1264290978" sldId="334"/>
        </pc:sldMkLst>
        <pc:spChg chg="mod">
          <ac:chgData name="Geri Harris" userId="11e5f964-40a5-4e51-abe9-c39656fbf25c" providerId="ADAL" clId="{49FE4341-E3B0-4DD6-8FBE-8F9ECBBCC1B6}" dt="2024-09-24T08:28:21.663" v="346" actId="1076"/>
          <ac:spMkLst>
            <pc:docMk/>
            <pc:sldMk cId="1264290978" sldId="334"/>
            <ac:spMk id="8" creationId="{3BB82D72-6582-D8D6-0EC3-3856871C98F2}"/>
          </ac:spMkLst>
        </pc:spChg>
        <pc:spChg chg="mod">
          <ac:chgData name="Geri Harris" userId="11e5f964-40a5-4e51-abe9-c39656fbf25c" providerId="ADAL" clId="{49FE4341-E3B0-4DD6-8FBE-8F9ECBBCC1B6}" dt="2024-09-24T08:28:25.957" v="347" actId="1076"/>
          <ac:spMkLst>
            <pc:docMk/>
            <pc:sldMk cId="1264290978" sldId="334"/>
            <ac:spMk id="9" creationId="{0D241EF9-E4F7-0368-028E-E687DB0F1AEC}"/>
          </ac:spMkLst>
        </pc:spChg>
        <pc:picChg chg="add mod">
          <ac:chgData name="Geri Harris" userId="11e5f964-40a5-4e51-abe9-c39656fbf25c" providerId="ADAL" clId="{49FE4341-E3B0-4DD6-8FBE-8F9ECBBCC1B6}" dt="2024-09-24T08:28:59.061" v="349"/>
          <ac:picMkLst>
            <pc:docMk/>
            <pc:sldMk cId="1264290978" sldId="334"/>
            <ac:picMk id="3" creationId="{A00856DD-1E0A-7B82-3E45-31BC5A304D6F}"/>
          </ac:picMkLst>
        </pc:picChg>
      </pc:sldChg>
      <pc:sldChg chg="modSp add mod">
        <pc:chgData name="Geri Harris" userId="11e5f964-40a5-4e51-abe9-c39656fbf25c" providerId="ADAL" clId="{49FE4341-E3B0-4DD6-8FBE-8F9ECBBCC1B6}" dt="2024-09-24T08:28:36.395" v="348" actId="1076"/>
        <pc:sldMkLst>
          <pc:docMk/>
          <pc:sldMk cId="4210549557" sldId="335"/>
        </pc:sldMkLst>
        <pc:spChg chg="mod">
          <ac:chgData name="Geri Harris" userId="11e5f964-40a5-4e51-abe9-c39656fbf25c" providerId="ADAL" clId="{49FE4341-E3B0-4DD6-8FBE-8F9ECBBCC1B6}" dt="2024-09-24T08:28:36.395" v="348" actId="1076"/>
          <ac:spMkLst>
            <pc:docMk/>
            <pc:sldMk cId="4210549557" sldId="335"/>
            <ac:spMk id="25" creationId="{F56B1730-B698-367F-8DF5-BF7407A8C590}"/>
          </ac:spMkLst>
        </pc:spChg>
      </pc:sldChg>
      <pc:sldChg chg="add">
        <pc:chgData name="Geri Harris" userId="11e5f964-40a5-4e51-abe9-c39656fbf25c" providerId="ADAL" clId="{49FE4341-E3B0-4DD6-8FBE-8F9ECBBCC1B6}" dt="2024-09-24T08:22:45.647" v="117"/>
        <pc:sldMkLst>
          <pc:docMk/>
          <pc:sldMk cId="3897516126" sldId="336"/>
        </pc:sldMkLst>
      </pc:sldChg>
      <pc:sldChg chg="modSp add mod">
        <pc:chgData name="Geri Harris" userId="11e5f964-40a5-4e51-abe9-c39656fbf25c" providerId="ADAL" clId="{49FE4341-E3B0-4DD6-8FBE-8F9ECBBCC1B6}" dt="2024-09-24T08:29:14.811" v="354" actId="20577"/>
        <pc:sldMkLst>
          <pc:docMk/>
          <pc:sldMk cId="3092676578" sldId="337"/>
        </pc:sldMkLst>
        <pc:spChg chg="mod">
          <ac:chgData name="Geri Harris" userId="11e5f964-40a5-4e51-abe9-c39656fbf25c" providerId="ADAL" clId="{49FE4341-E3B0-4DD6-8FBE-8F9ECBBCC1B6}" dt="2024-09-24T08:29:14.811" v="354" actId="20577"/>
          <ac:spMkLst>
            <pc:docMk/>
            <pc:sldMk cId="3092676578" sldId="337"/>
            <ac:spMk id="7" creationId="{1153A621-37E8-308E-F662-7E9B485AED53}"/>
          </ac:spMkLst>
        </pc:spChg>
      </pc:sldChg>
      <pc:sldChg chg="add">
        <pc:chgData name="Geri Harris" userId="11e5f964-40a5-4e51-abe9-c39656fbf25c" providerId="ADAL" clId="{49FE4341-E3B0-4DD6-8FBE-8F9ECBBCC1B6}" dt="2024-09-24T08:22:45.647" v="117"/>
        <pc:sldMkLst>
          <pc:docMk/>
          <pc:sldMk cId="0" sldId="338"/>
        </pc:sldMkLst>
      </pc:sldChg>
      <pc:sldChg chg="modSp add">
        <pc:chgData name="Geri Harris" userId="11e5f964-40a5-4e51-abe9-c39656fbf25c" providerId="ADAL" clId="{49FE4341-E3B0-4DD6-8FBE-8F9ECBBCC1B6}" dt="2024-09-24T08:30:46.058" v="381" actId="404"/>
        <pc:sldMkLst>
          <pc:docMk/>
          <pc:sldMk cId="0" sldId="339"/>
        </pc:sldMkLst>
        <pc:spChg chg="mod">
          <ac:chgData name="Geri Harris" userId="11e5f964-40a5-4e51-abe9-c39656fbf25c" providerId="ADAL" clId="{49FE4341-E3B0-4DD6-8FBE-8F9ECBBCC1B6}" dt="2024-09-24T08:30:46.058" v="381" actId="404"/>
          <ac:spMkLst>
            <pc:docMk/>
            <pc:sldMk cId="0" sldId="339"/>
            <ac:spMk id="2" creationId="{69F27DBA-9EAC-EB52-8B72-69CED77596D7}"/>
          </ac:spMkLst>
        </pc:spChg>
        <pc:spChg chg="mod">
          <ac:chgData name="Geri Harris" userId="11e5f964-40a5-4e51-abe9-c39656fbf25c" providerId="ADAL" clId="{49FE4341-E3B0-4DD6-8FBE-8F9ECBBCC1B6}" dt="2024-09-24T08:30:46.058" v="381" actId="404"/>
          <ac:spMkLst>
            <pc:docMk/>
            <pc:sldMk cId="0" sldId="339"/>
            <ac:spMk id="108" creationId="{00000000-0000-0000-0000-000000000000}"/>
          </ac:spMkLst>
        </pc:spChg>
        <pc:spChg chg="mod">
          <ac:chgData name="Geri Harris" userId="11e5f964-40a5-4e51-abe9-c39656fbf25c" providerId="ADAL" clId="{49FE4341-E3B0-4DD6-8FBE-8F9ECBBCC1B6}" dt="2024-09-24T08:30:40.031" v="379" actId="404"/>
          <ac:spMkLst>
            <pc:docMk/>
            <pc:sldMk cId="0" sldId="339"/>
            <ac:spMk id="109" creationId="{00000000-0000-0000-0000-000000000000}"/>
          </ac:spMkLst>
        </pc:spChg>
      </pc:sldChg>
      <pc:sldChg chg="modSp add mod modAnim">
        <pc:chgData name="Geri Harris" userId="11e5f964-40a5-4e51-abe9-c39656fbf25c" providerId="ADAL" clId="{49FE4341-E3B0-4DD6-8FBE-8F9ECBBCC1B6}" dt="2024-09-24T23:34:03.854" v="954"/>
        <pc:sldMkLst>
          <pc:docMk/>
          <pc:sldMk cId="0" sldId="340"/>
        </pc:sldMkLst>
        <pc:spChg chg="mod">
          <ac:chgData name="Geri Harris" userId="11e5f964-40a5-4e51-abe9-c39656fbf25c" providerId="ADAL" clId="{49FE4341-E3B0-4DD6-8FBE-8F9ECBBCC1B6}" dt="2024-09-24T08:30:58.661" v="382" actId="14100"/>
          <ac:spMkLst>
            <pc:docMk/>
            <pc:sldMk cId="0" sldId="340"/>
            <ac:spMk id="114" creationId="{00000000-0000-0000-0000-000000000000}"/>
          </ac:spMkLst>
        </pc:spChg>
      </pc:sldChg>
      <pc:sldChg chg="add">
        <pc:chgData name="Geri Harris" userId="11e5f964-40a5-4e51-abe9-c39656fbf25c" providerId="ADAL" clId="{49FE4341-E3B0-4DD6-8FBE-8F9ECBBCC1B6}" dt="2024-09-24T08:22:45.647" v="117"/>
        <pc:sldMkLst>
          <pc:docMk/>
          <pc:sldMk cId="0" sldId="341"/>
        </pc:sldMkLst>
      </pc:sldChg>
      <pc:sldChg chg="add">
        <pc:chgData name="Geri Harris" userId="11e5f964-40a5-4e51-abe9-c39656fbf25c" providerId="ADAL" clId="{49FE4341-E3B0-4DD6-8FBE-8F9ECBBCC1B6}" dt="2024-09-24T08:22:45.647" v="117"/>
        <pc:sldMkLst>
          <pc:docMk/>
          <pc:sldMk cId="0" sldId="342"/>
        </pc:sldMkLst>
      </pc:sldChg>
      <pc:sldChg chg="add">
        <pc:chgData name="Geri Harris" userId="11e5f964-40a5-4e51-abe9-c39656fbf25c" providerId="ADAL" clId="{49FE4341-E3B0-4DD6-8FBE-8F9ECBBCC1B6}" dt="2024-09-24T08:23:09.431" v="118"/>
        <pc:sldMkLst>
          <pc:docMk/>
          <pc:sldMk cId="4176298812" sldId="348"/>
        </pc:sldMkLst>
      </pc:sldChg>
      <pc:sldChg chg="modSp add mod setBg">
        <pc:chgData name="Geri Harris" userId="11e5f964-40a5-4e51-abe9-c39656fbf25c" providerId="ADAL" clId="{49FE4341-E3B0-4DD6-8FBE-8F9ECBBCC1B6}" dt="2024-09-24T08:23:09.527" v="119" actId="27636"/>
        <pc:sldMkLst>
          <pc:docMk/>
          <pc:sldMk cId="3806075128" sldId="349"/>
        </pc:sldMkLst>
        <pc:spChg chg="mod">
          <ac:chgData name="Geri Harris" userId="11e5f964-40a5-4e51-abe9-c39656fbf25c" providerId="ADAL" clId="{49FE4341-E3B0-4DD6-8FBE-8F9ECBBCC1B6}" dt="2024-09-24T08:23:09.527" v="119" actId="27636"/>
          <ac:spMkLst>
            <pc:docMk/>
            <pc:sldMk cId="3806075128" sldId="349"/>
            <ac:spMk id="3" creationId="{C27F5D09-9406-5977-7822-63F30F5E590A}"/>
          </ac:spMkLst>
        </pc:spChg>
      </pc:sldChg>
      <pc:sldChg chg="add del">
        <pc:chgData name="Geri Harris" userId="11e5f964-40a5-4e51-abe9-c39656fbf25c" providerId="ADAL" clId="{49FE4341-E3B0-4DD6-8FBE-8F9ECBBCC1B6}" dt="2024-09-24T08:38:34.394" v="445" actId="47"/>
        <pc:sldMkLst>
          <pc:docMk/>
          <pc:sldMk cId="905296510" sldId="350"/>
        </pc:sldMkLst>
      </pc:sldChg>
      <pc:sldChg chg="modSp add mod">
        <pc:chgData name="Geri Harris" userId="11e5f964-40a5-4e51-abe9-c39656fbf25c" providerId="ADAL" clId="{49FE4341-E3B0-4DD6-8FBE-8F9ECBBCC1B6}" dt="2024-09-24T08:30:14.518" v="377" actId="20577"/>
        <pc:sldMkLst>
          <pc:docMk/>
          <pc:sldMk cId="1473828610" sldId="351"/>
        </pc:sldMkLst>
        <pc:spChg chg="mod">
          <ac:chgData name="Geri Harris" userId="11e5f964-40a5-4e51-abe9-c39656fbf25c" providerId="ADAL" clId="{49FE4341-E3B0-4DD6-8FBE-8F9ECBBCC1B6}" dt="2024-09-24T08:30:14.518" v="377" actId="20577"/>
          <ac:spMkLst>
            <pc:docMk/>
            <pc:sldMk cId="1473828610" sldId="351"/>
            <ac:spMk id="88" creationId="{00000000-0000-0000-0000-000000000000}"/>
          </ac:spMkLst>
        </pc:spChg>
      </pc:sldChg>
      <pc:sldChg chg="addSp modSp new mod setBg">
        <pc:chgData name="Geri Harris" userId="11e5f964-40a5-4e51-abe9-c39656fbf25c" providerId="ADAL" clId="{49FE4341-E3B0-4DD6-8FBE-8F9ECBBCC1B6}" dt="2024-09-24T23:36:29.214" v="983" actId="113"/>
        <pc:sldMkLst>
          <pc:docMk/>
          <pc:sldMk cId="3166149478" sldId="352"/>
        </pc:sldMkLst>
        <pc:spChg chg="mod">
          <ac:chgData name="Geri Harris" userId="11e5f964-40a5-4e51-abe9-c39656fbf25c" providerId="ADAL" clId="{49FE4341-E3B0-4DD6-8FBE-8F9ECBBCC1B6}" dt="2024-09-24T08:46:08.726" v="535" actId="26606"/>
          <ac:spMkLst>
            <pc:docMk/>
            <pc:sldMk cId="3166149478" sldId="352"/>
            <ac:spMk id="2" creationId="{DD37022A-0C04-3DD9-968E-6230DA228D99}"/>
          </ac:spMkLst>
        </pc:spChg>
        <pc:spChg chg="mod">
          <ac:chgData name="Geri Harris" userId="11e5f964-40a5-4e51-abe9-c39656fbf25c" providerId="ADAL" clId="{49FE4341-E3B0-4DD6-8FBE-8F9ECBBCC1B6}" dt="2024-09-24T23:36:29.214" v="983" actId="113"/>
          <ac:spMkLst>
            <pc:docMk/>
            <pc:sldMk cId="3166149478" sldId="352"/>
            <ac:spMk id="3" creationId="{8FD1BE63-FE4F-AC92-1D40-9A2DA4A98296}"/>
          </ac:spMkLst>
        </pc:spChg>
        <pc:spChg chg="add mod">
          <ac:chgData name="Geri Harris" userId="11e5f964-40a5-4e51-abe9-c39656fbf25c" providerId="ADAL" clId="{49FE4341-E3B0-4DD6-8FBE-8F9ECBBCC1B6}" dt="2024-09-24T23:35:07.592" v="969" actId="20577"/>
          <ac:spMkLst>
            <pc:docMk/>
            <pc:sldMk cId="3166149478" sldId="352"/>
            <ac:spMk id="6" creationId="{D2AD396D-3DEB-30B7-690E-64B0B885BA54}"/>
          </ac:spMkLst>
        </pc:spChg>
        <pc:spChg chg="add">
          <ac:chgData name="Geri Harris" userId="11e5f964-40a5-4e51-abe9-c39656fbf25c" providerId="ADAL" clId="{49FE4341-E3B0-4DD6-8FBE-8F9ECBBCC1B6}" dt="2024-09-24T08:46:08.726" v="535" actId="26606"/>
          <ac:spMkLst>
            <pc:docMk/>
            <pc:sldMk cId="3166149478" sldId="352"/>
            <ac:spMk id="8" creationId="{09588DA8-065E-4F6F-8EFD-43104AB2E0CF}"/>
          </ac:spMkLst>
        </pc:spChg>
        <pc:spChg chg="add">
          <ac:chgData name="Geri Harris" userId="11e5f964-40a5-4e51-abe9-c39656fbf25c" providerId="ADAL" clId="{49FE4341-E3B0-4DD6-8FBE-8F9ECBBCC1B6}" dt="2024-09-24T08:46:08.726" v="535" actId="26606"/>
          <ac:spMkLst>
            <pc:docMk/>
            <pc:sldMk cId="3166149478" sldId="352"/>
            <ac:spMk id="10" creationId="{C4285719-470E-454C-AF62-8323075F1F5B}"/>
          </ac:spMkLst>
        </pc:spChg>
        <pc:spChg chg="add">
          <ac:chgData name="Geri Harris" userId="11e5f964-40a5-4e51-abe9-c39656fbf25c" providerId="ADAL" clId="{49FE4341-E3B0-4DD6-8FBE-8F9ECBBCC1B6}" dt="2024-09-24T08:46:08.726" v="535" actId="26606"/>
          <ac:spMkLst>
            <pc:docMk/>
            <pc:sldMk cId="3166149478" sldId="352"/>
            <ac:spMk id="12" creationId="{CD9FE4EF-C4D8-49A0-B2FF-81D8DB7D8A24}"/>
          </ac:spMkLst>
        </pc:spChg>
        <pc:spChg chg="add">
          <ac:chgData name="Geri Harris" userId="11e5f964-40a5-4e51-abe9-c39656fbf25c" providerId="ADAL" clId="{49FE4341-E3B0-4DD6-8FBE-8F9ECBBCC1B6}" dt="2024-09-24T08:46:08.726" v="535" actId="26606"/>
          <ac:spMkLst>
            <pc:docMk/>
            <pc:sldMk cId="3166149478" sldId="352"/>
            <ac:spMk id="14" creationId="{4300840D-0A0B-4512-BACA-B439D5B9C57C}"/>
          </ac:spMkLst>
        </pc:spChg>
        <pc:spChg chg="add">
          <ac:chgData name="Geri Harris" userId="11e5f964-40a5-4e51-abe9-c39656fbf25c" providerId="ADAL" clId="{49FE4341-E3B0-4DD6-8FBE-8F9ECBBCC1B6}" dt="2024-09-24T08:46:08.726" v="535" actId="26606"/>
          <ac:spMkLst>
            <pc:docMk/>
            <pc:sldMk cId="3166149478" sldId="352"/>
            <ac:spMk id="16" creationId="{D2B78728-A580-49A7-84F9-6EF6F583ADE0}"/>
          </ac:spMkLst>
        </pc:spChg>
        <pc:spChg chg="add">
          <ac:chgData name="Geri Harris" userId="11e5f964-40a5-4e51-abe9-c39656fbf25c" providerId="ADAL" clId="{49FE4341-E3B0-4DD6-8FBE-8F9ECBBCC1B6}" dt="2024-09-24T08:46:08.726" v="535" actId="26606"/>
          <ac:spMkLst>
            <pc:docMk/>
            <pc:sldMk cId="3166149478" sldId="352"/>
            <ac:spMk id="18" creationId="{38FAA1A1-D861-433F-88FA-1E9D6FD31D11}"/>
          </ac:spMkLst>
        </pc:spChg>
        <pc:spChg chg="add">
          <ac:chgData name="Geri Harris" userId="11e5f964-40a5-4e51-abe9-c39656fbf25c" providerId="ADAL" clId="{49FE4341-E3B0-4DD6-8FBE-8F9ECBBCC1B6}" dt="2024-09-24T08:46:08.726" v="535" actId="26606"/>
          <ac:spMkLst>
            <pc:docMk/>
            <pc:sldMk cId="3166149478" sldId="352"/>
            <ac:spMk id="20" creationId="{8D71EDA1-87BF-4D5D-AB79-F346FD19278A}"/>
          </ac:spMkLst>
        </pc:spChg>
        <pc:picChg chg="add mod">
          <ac:chgData name="Geri Harris" userId="11e5f964-40a5-4e51-abe9-c39656fbf25c" providerId="ADAL" clId="{49FE4341-E3B0-4DD6-8FBE-8F9ECBBCC1B6}" dt="2024-09-24T09:10:01.331" v="906"/>
          <ac:picMkLst>
            <pc:docMk/>
            <pc:sldMk cId="3166149478" sldId="352"/>
            <ac:picMk id="5" creationId="{DB2DFC62-E654-E06D-7516-3AD10295C7EA}"/>
          </ac:picMkLst>
        </pc:picChg>
      </pc:sldChg>
      <pc:sldChg chg="modSp add del mod">
        <pc:chgData name="Geri Harris" userId="11e5f964-40a5-4e51-abe9-c39656fbf25c" providerId="ADAL" clId="{49FE4341-E3B0-4DD6-8FBE-8F9ECBBCC1B6}" dt="2024-09-24T08:38:08.293" v="443" actId="20577"/>
        <pc:sldMkLst>
          <pc:docMk/>
          <pc:sldMk cId="0" sldId="353"/>
        </pc:sldMkLst>
        <pc:spChg chg="mod">
          <ac:chgData name="Geri Harris" userId="11e5f964-40a5-4e51-abe9-c39656fbf25c" providerId="ADAL" clId="{49FE4341-E3B0-4DD6-8FBE-8F9ECBBCC1B6}" dt="2024-09-24T08:38:08.293" v="443" actId="20577"/>
          <ac:spMkLst>
            <pc:docMk/>
            <pc:sldMk cId="0" sldId="353"/>
            <ac:spMk id="63" creationId="{00000000-0000-0000-0000-000000000000}"/>
          </ac:spMkLst>
        </pc:spChg>
      </pc:sldChg>
      <pc:sldChg chg="addSp modSp add mod">
        <pc:chgData name="Geri Harris" userId="11e5f964-40a5-4e51-abe9-c39656fbf25c" providerId="ADAL" clId="{49FE4341-E3B0-4DD6-8FBE-8F9ECBBCC1B6}" dt="2024-09-24T09:12:23.886" v="939" actId="404"/>
        <pc:sldMkLst>
          <pc:docMk/>
          <pc:sldMk cId="905296510" sldId="354"/>
        </pc:sldMkLst>
        <pc:spChg chg="mod">
          <ac:chgData name="Geri Harris" userId="11e5f964-40a5-4e51-abe9-c39656fbf25c" providerId="ADAL" clId="{49FE4341-E3B0-4DD6-8FBE-8F9ECBBCC1B6}" dt="2024-09-24T09:12:23.886" v="939" actId="404"/>
          <ac:spMkLst>
            <pc:docMk/>
            <pc:sldMk cId="905296510" sldId="354"/>
            <ac:spMk id="69" creationId="{00000000-0000-0000-0000-000000000000}"/>
          </ac:spMkLst>
        </pc:spChg>
        <pc:picChg chg="add mod">
          <ac:chgData name="Geri Harris" userId="11e5f964-40a5-4e51-abe9-c39656fbf25c" providerId="ADAL" clId="{49FE4341-E3B0-4DD6-8FBE-8F9ECBBCC1B6}" dt="2024-09-24T09:11:34.554" v="916"/>
          <ac:picMkLst>
            <pc:docMk/>
            <pc:sldMk cId="905296510" sldId="354"/>
            <ac:picMk id="4" creationId="{9FFDC996-2C1A-F5D4-3113-5AE03623FFD4}"/>
          </ac:picMkLst>
        </pc:picChg>
      </pc:sldChg>
      <pc:sldChg chg="addSp modSp new mod">
        <pc:chgData name="Geri Harris" userId="11e5f964-40a5-4e51-abe9-c39656fbf25c" providerId="ADAL" clId="{49FE4341-E3B0-4DD6-8FBE-8F9ECBBCC1B6}" dt="2024-09-24T23:36:40.104" v="985" actId="20577"/>
        <pc:sldMkLst>
          <pc:docMk/>
          <pc:sldMk cId="1623184146" sldId="355"/>
        </pc:sldMkLst>
        <pc:spChg chg="mod">
          <ac:chgData name="Geri Harris" userId="11e5f964-40a5-4e51-abe9-c39656fbf25c" providerId="ADAL" clId="{49FE4341-E3B0-4DD6-8FBE-8F9ECBBCC1B6}" dt="2024-09-24T08:55:30.600" v="719" actId="14100"/>
          <ac:spMkLst>
            <pc:docMk/>
            <pc:sldMk cId="1623184146" sldId="355"/>
            <ac:spMk id="2" creationId="{7F735056-DA3C-A546-AD37-0E6E77520DC8}"/>
          </ac:spMkLst>
        </pc:spChg>
        <pc:spChg chg="mod">
          <ac:chgData name="Geri Harris" userId="11e5f964-40a5-4e51-abe9-c39656fbf25c" providerId="ADAL" clId="{49FE4341-E3B0-4DD6-8FBE-8F9ECBBCC1B6}" dt="2024-09-24T09:10:13.832" v="908" actId="1076"/>
          <ac:spMkLst>
            <pc:docMk/>
            <pc:sldMk cId="1623184146" sldId="355"/>
            <ac:spMk id="3" creationId="{3AAB4CB2-BBDF-BF95-B25D-543BE4822F0E}"/>
          </ac:spMkLst>
        </pc:spChg>
        <pc:spChg chg="add mod">
          <ac:chgData name="Geri Harris" userId="11e5f964-40a5-4e51-abe9-c39656fbf25c" providerId="ADAL" clId="{49FE4341-E3B0-4DD6-8FBE-8F9ECBBCC1B6}" dt="2024-09-24T23:36:40.104" v="985" actId="20577"/>
          <ac:spMkLst>
            <pc:docMk/>
            <pc:sldMk cId="1623184146" sldId="355"/>
            <ac:spMk id="6" creationId="{AD9CE5EF-7A85-7465-C16B-D92C7BA2E3DE}"/>
          </ac:spMkLst>
        </pc:spChg>
        <pc:picChg chg="add mod">
          <ac:chgData name="Geri Harris" userId="11e5f964-40a5-4e51-abe9-c39656fbf25c" providerId="ADAL" clId="{49FE4341-E3B0-4DD6-8FBE-8F9ECBBCC1B6}" dt="2024-09-24T09:10:05.734" v="907"/>
          <ac:picMkLst>
            <pc:docMk/>
            <pc:sldMk cId="1623184146" sldId="355"/>
            <ac:picMk id="5" creationId="{616C487F-9FDC-0B9E-258B-E2B1C2134253}"/>
          </ac:picMkLst>
        </pc:picChg>
      </pc:sldChg>
    </pc:docChg>
  </pc:docChgLst>
  <pc:docChgLst>
    <pc:chgData name="Geri Harris" userId="11e5f964-40a5-4e51-abe9-c39656fbf25c" providerId="ADAL" clId="{7AB13C5C-6D63-4020-925C-BF2EE32EAEF7}"/>
    <pc:docChg chg="undo custSel addSld delSld modSld sldOrd delMainMaster">
      <pc:chgData name="Geri Harris" userId="11e5f964-40a5-4e51-abe9-c39656fbf25c" providerId="ADAL" clId="{7AB13C5C-6D63-4020-925C-BF2EE32EAEF7}" dt="2024-09-29T23:02:34.737" v="1044" actId="207"/>
      <pc:docMkLst>
        <pc:docMk/>
      </pc:docMkLst>
      <pc:sldChg chg="del">
        <pc:chgData name="Geri Harris" userId="11e5f964-40a5-4e51-abe9-c39656fbf25c" providerId="ADAL" clId="{7AB13C5C-6D63-4020-925C-BF2EE32EAEF7}" dt="2024-09-29T22:38:31.419" v="0" actId="47"/>
        <pc:sldMkLst>
          <pc:docMk/>
          <pc:sldMk cId="3921079050" sldId="256"/>
        </pc:sldMkLst>
      </pc:sldChg>
      <pc:sldChg chg="del">
        <pc:chgData name="Geri Harris" userId="11e5f964-40a5-4e51-abe9-c39656fbf25c" providerId="ADAL" clId="{7AB13C5C-6D63-4020-925C-BF2EE32EAEF7}" dt="2024-09-29T22:38:42.050" v="1" actId="2696"/>
        <pc:sldMkLst>
          <pc:docMk/>
          <pc:sldMk cId="842325749" sldId="257"/>
        </pc:sldMkLst>
      </pc:sldChg>
      <pc:sldChg chg="delSp add setBg delDesignElem">
        <pc:chgData name="Geri Harris" userId="11e5f964-40a5-4e51-abe9-c39656fbf25c" providerId="ADAL" clId="{7AB13C5C-6D63-4020-925C-BF2EE32EAEF7}" dt="2024-09-29T22:38:47.267" v="10"/>
        <pc:sldMkLst>
          <pc:docMk/>
          <pc:sldMk cId="1359558664" sldId="257"/>
        </pc:sldMkLst>
        <pc:spChg chg="del">
          <ac:chgData name="Geri Harris" userId="11e5f964-40a5-4e51-abe9-c39656fbf25c" providerId="ADAL" clId="{7AB13C5C-6D63-4020-925C-BF2EE32EAEF7}" dt="2024-09-29T22:38:47.267" v="10"/>
          <ac:spMkLst>
            <pc:docMk/>
            <pc:sldMk cId="1359558664" sldId="257"/>
            <ac:spMk id="9" creationId="{C0763A76-9F1C-4FC5-82B7-DD475DA461B2}"/>
          </ac:spMkLst>
        </pc:spChg>
        <pc:spChg chg="del">
          <ac:chgData name="Geri Harris" userId="11e5f964-40a5-4e51-abe9-c39656fbf25c" providerId="ADAL" clId="{7AB13C5C-6D63-4020-925C-BF2EE32EAEF7}" dt="2024-09-29T22:38:47.267" v="10"/>
          <ac:spMkLst>
            <pc:docMk/>
            <pc:sldMk cId="1359558664" sldId="257"/>
            <ac:spMk id="11" creationId="{E81BF4F6-F2CF-4984-9D14-D6966D92F99F}"/>
          </ac:spMkLst>
        </pc:spChg>
      </pc:sldChg>
      <pc:sldChg chg="add del">
        <pc:chgData name="Geri Harris" userId="11e5f964-40a5-4e51-abe9-c39656fbf25c" providerId="ADAL" clId="{7AB13C5C-6D63-4020-925C-BF2EE32EAEF7}" dt="2024-09-29T23:00:08.506" v="1037" actId="47"/>
        <pc:sldMkLst>
          <pc:docMk/>
          <pc:sldMk cId="100342659" sldId="258"/>
        </pc:sldMkLst>
      </pc:sldChg>
      <pc:sldChg chg="add del">
        <pc:chgData name="Geri Harris" userId="11e5f964-40a5-4e51-abe9-c39656fbf25c" providerId="ADAL" clId="{7AB13C5C-6D63-4020-925C-BF2EE32EAEF7}" dt="2024-09-29T23:00:17.916" v="1038"/>
        <pc:sldMkLst>
          <pc:docMk/>
          <pc:sldMk cId="1007231639" sldId="258"/>
        </pc:sldMkLst>
      </pc:sldChg>
      <pc:sldChg chg="del">
        <pc:chgData name="Geri Harris" userId="11e5f964-40a5-4e51-abe9-c39656fbf25c" providerId="ADAL" clId="{7AB13C5C-6D63-4020-925C-BF2EE32EAEF7}" dt="2024-09-29T22:38:42.050" v="1" actId="2696"/>
        <pc:sldMkLst>
          <pc:docMk/>
          <pc:sldMk cId="498448408" sldId="259"/>
        </pc:sldMkLst>
      </pc:sldChg>
      <pc:sldChg chg="add del">
        <pc:chgData name="Geri Harris" userId="11e5f964-40a5-4e51-abe9-c39656fbf25c" providerId="ADAL" clId="{7AB13C5C-6D63-4020-925C-BF2EE32EAEF7}" dt="2024-09-29T22:58:08.525" v="1036" actId="47"/>
        <pc:sldMkLst>
          <pc:docMk/>
          <pc:sldMk cId="1070966836" sldId="259"/>
        </pc:sldMkLst>
      </pc:sldChg>
      <pc:sldChg chg="del">
        <pc:chgData name="Geri Harris" userId="11e5f964-40a5-4e51-abe9-c39656fbf25c" providerId="ADAL" clId="{7AB13C5C-6D63-4020-925C-BF2EE32EAEF7}" dt="2024-09-29T22:38:42.050" v="1" actId="2696"/>
        <pc:sldMkLst>
          <pc:docMk/>
          <pc:sldMk cId="758198954" sldId="260"/>
        </pc:sldMkLst>
      </pc:sldChg>
      <pc:sldChg chg="add del">
        <pc:chgData name="Geri Harris" userId="11e5f964-40a5-4e51-abe9-c39656fbf25c" providerId="ADAL" clId="{7AB13C5C-6D63-4020-925C-BF2EE32EAEF7}" dt="2024-09-29T22:58:08.525" v="1036" actId="47"/>
        <pc:sldMkLst>
          <pc:docMk/>
          <pc:sldMk cId="2021561054" sldId="260"/>
        </pc:sldMkLst>
      </pc:sldChg>
      <pc:sldChg chg="delSp add del setBg delDesignElem">
        <pc:chgData name="Geri Harris" userId="11e5f964-40a5-4e51-abe9-c39656fbf25c" providerId="ADAL" clId="{7AB13C5C-6D63-4020-925C-BF2EE32EAEF7}" dt="2024-09-29T22:58:08.525" v="1036" actId="47"/>
        <pc:sldMkLst>
          <pc:docMk/>
          <pc:sldMk cId="32551466" sldId="261"/>
        </pc:sldMkLst>
        <pc:spChg chg="del">
          <ac:chgData name="Geri Harris" userId="11e5f964-40a5-4e51-abe9-c39656fbf25c" providerId="ADAL" clId="{7AB13C5C-6D63-4020-925C-BF2EE32EAEF7}" dt="2024-09-29T22:38:47.267" v="10"/>
          <ac:spMkLst>
            <pc:docMk/>
            <pc:sldMk cId="32551466" sldId="261"/>
            <ac:spMk id="10" creationId="{E51BA4DF-2BD4-4EC2-B1DB-B27C8AC71864}"/>
          </ac:spMkLst>
        </pc:spChg>
      </pc:sldChg>
      <pc:sldChg chg="del">
        <pc:chgData name="Geri Harris" userId="11e5f964-40a5-4e51-abe9-c39656fbf25c" providerId="ADAL" clId="{7AB13C5C-6D63-4020-925C-BF2EE32EAEF7}" dt="2024-09-29T22:38:42.050" v="1" actId="2696"/>
        <pc:sldMkLst>
          <pc:docMk/>
          <pc:sldMk cId="3602112845" sldId="261"/>
        </pc:sldMkLst>
      </pc:sldChg>
      <pc:sldChg chg="del">
        <pc:chgData name="Geri Harris" userId="11e5f964-40a5-4e51-abe9-c39656fbf25c" providerId="ADAL" clId="{7AB13C5C-6D63-4020-925C-BF2EE32EAEF7}" dt="2024-09-29T22:38:42.050" v="1" actId="2696"/>
        <pc:sldMkLst>
          <pc:docMk/>
          <pc:sldMk cId="1371320432" sldId="262"/>
        </pc:sldMkLst>
      </pc:sldChg>
      <pc:sldChg chg="delSp add del setBg delDesignElem">
        <pc:chgData name="Geri Harris" userId="11e5f964-40a5-4e51-abe9-c39656fbf25c" providerId="ADAL" clId="{7AB13C5C-6D63-4020-925C-BF2EE32EAEF7}" dt="2024-09-29T22:58:08.525" v="1036" actId="47"/>
        <pc:sldMkLst>
          <pc:docMk/>
          <pc:sldMk cId="3167816032" sldId="262"/>
        </pc:sldMkLst>
        <pc:spChg chg="del">
          <ac:chgData name="Geri Harris" userId="11e5f964-40a5-4e51-abe9-c39656fbf25c" providerId="ADAL" clId="{7AB13C5C-6D63-4020-925C-BF2EE32EAEF7}" dt="2024-09-29T22:38:47.267" v="10"/>
          <ac:spMkLst>
            <pc:docMk/>
            <pc:sldMk cId="3167816032" sldId="262"/>
            <ac:spMk id="10" creationId="{E51BA4DF-2BD4-4EC2-B1DB-B27C8AC71864}"/>
          </ac:spMkLst>
        </pc:spChg>
      </pc:sldChg>
      <pc:sldChg chg="add del setBg">
        <pc:chgData name="Geri Harris" userId="11e5f964-40a5-4e51-abe9-c39656fbf25c" providerId="ADAL" clId="{7AB13C5C-6D63-4020-925C-BF2EE32EAEF7}" dt="2024-09-29T22:58:08.525" v="1036" actId="47"/>
        <pc:sldMkLst>
          <pc:docMk/>
          <pc:sldMk cId="2513036033" sldId="263"/>
        </pc:sldMkLst>
      </pc:sldChg>
      <pc:sldChg chg="del">
        <pc:chgData name="Geri Harris" userId="11e5f964-40a5-4e51-abe9-c39656fbf25c" providerId="ADAL" clId="{7AB13C5C-6D63-4020-925C-BF2EE32EAEF7}" dt="2024-09-29T22:38:42.050" v="1" actId="2696"/>
        <pc:sldMkLst>
          <pc:docMk/>
          <pc:sldMk cId="3720478556" sldId="263"/>
        </pc:sldMkLst>
      </pc:sldChg>
      <pc:sldChg chg="del">
        <pc:chgData name="Geri Harris" userId="11e5f964-40a5-4e51-abe9-c39656fbf25c" providerId="ADAL" clId="{7AB13C5C-6D63-4020-925C-BF2EE32EAEF7}" dt="2024-09-29T22:38:42.050" v="1" actId="2696"/>
        <pc:sldMkLst>
          <pc:docMk/>
          <pc:sldMk cId="448321829" sldId="264"/>
        </pc:sldMkLst>
      </pc:sldChg>
      <pc:sldChg chg="delSp add del setBg delDesignElem">
        <pc:chgData name="Geri Harris" userId="11e5f964-40a5-4e51-abe9-c39656fbf25c" providerId="ADAL" clId="{7AB13C5C-6D63-4020-925C-BF2EE32EAEF7}" dt="2024-09-29T22:58:08.525" v="1036" actId="47"/>
        <pc:sldMkLst>
          <pc:docMk/>
          <pc:sldMk cId="2180959624" sldId="264"/>
        </pc:sldMkLst>
        <pc:spChg chg="del">
          <ac:chgData name="Geri Harris" userId="11e5f964-40a5-4e51-abe9-c39656fbf25c" providerId="ADAL" clId="{7AB13C5C-6D63-4020-925C-BF2EE32EAEF7}" dt="2024-09-29T22:38:47.267" v="10"/>
          <ac:spMkLst>
            <pc:docMk/>
            <pc:sldMk cId="2180959624" sldId="264"/>
            <ac:spMk id="9" creationId="{E51BA4DF-2BD4-4EC2-B1DB-B27C8AC71864}"/>
          </ac:spMkLst>
        </pc:spChg>
      </pc:sldChg>
      <pc:sldChg chg="add del">
        <pc:chgData name="Geri Harris" userId="11e5f964-40a5-4e51-abe9-c39656fbf25c" providerId="ADAL" clId="{7AB13C5C-6D63-4020-925C-BF2EE32EAEF7}" dt="2024-09-29T23:00:17.916" v="1038"/>
        <pc:sldMkLst>
          <pc:docMk/>
          <pc:sldMk cId="1028883216" sldId="265"/>
        </pc:sldMkLst>
      </pc:sldChg>
      <pc:sldChg chg="delSp add del setBg delDesignElem">
        <pc:chgData name="Geri Harris" userId="11e5f964-40a5-4e51-abe9-c39656fbf25c" providerId="ADAL" clId="{7AB13C5C-6D63-4020-925C-BF2EE32EAEF7}" dt="2024-09-29T23:00:08.506" v="1037" actId="47"/>
        <pc:sldMkLst>
          <pc:docMk/>
          <pc:sldMk cId="3265388651" sldId="265"/>
        </pc:sldMkLst>
        <pc:spChg chg="del">
          <ac:chgData name="Geri Harris" userId="11e5f964-40a5-4e51-abe9-c39656fbf25c" providerId="ADAL" clId="{7AB13C5C-6D63-4020-925C-BF2EE32EAEF7}" dt="2024-09-29T22:38:47.267" v="10"/>
          <ac:spMkLst>
            <pc:docMk/>
            <pc:sldMk cId="3265388651" sldId="265"/>
            <ac:spMk id="9" creationId="{BACC6370-2D7E-4714-9D71-7542949D7D5D}"/>
          </ac:spMkLst>
        </pc:spChg>
        <pc:spChg chg="del">
          <ac:chgData name="Geri Harris" userId="11e5f964-40a5-4e51-abe9-c39656fbf25c" providerId="ADAL" clId="{7AB13C5C-6D63-4020-925C-BF2EE32EAEF7}" dt="2024-09-29T22:38:47.267" v="10"/>
          <ac:spMkLst>
            <pc:docMk/>
            <pc:sldMk cId="3265388651" sldId="265"/>
            <ac:spMk id="11" creationId="{F68B3F68-107C-434F-AA38-110D5EA91B85}"/>
          </ac:spMkLst>
        </pc:spChg>
        <pc:spChg chg="del">
          <ac:chgData name="Geri Harris" userId="11e5f964-40a5-4e51-abe9-c39656fbf25c" providerId="ADAL" clId="{7AB13C5C-6D63-4020-925C-BF2EE32EAEF7}" dt="2024-09-29T22:38:47.267" v="10"/>
          <ac:spMkLst>
            <pc:docMk/>
            <pc:sldMk cId="3265388651" sldId="265"/>
            <ac:spMk id="13" creationId="{AAD0DBB9-1A4B-4391-81D4-CB19F9AB918A}"/>
          </ac:spMkLst>
        </pc:spChg>
        <pc:spChg chg="del">
          <ac:chgData name="Geri Harris" userId="11e5f964-40a5-4e51-abe9-c39656fbf25c" providerId="ADAL" clId="{7AB13C5C-6D63-4020-925C-BF2EE32EAEF7}" dt="2024-09-29T22:38:47.267" v="10"/>
          <ac:spMkLst>
            <pc:docMk/>
            <pc:sldMk cId="3265388651" sldId="265"/>
            <ac:spMk id="15" creationId="{063BBA22-50EA-4C4D-BE05-F1CE4E63AA56}"/>
          </ac:spMkLst>
        </pc:spChg>
      </pc:sldChg>
      <pc:sldChg chg="add del">
        <pc:chgData name="Geri Harris" userId="11e5f964-40a5-4e51-abe9-c39656fbf25c" providerId="ADAL" clId="{7AB13C5C-6D63-4020-925C-BF2EE32EAEF7}" dt="2024-09-29T23:00:17.916" v="1038"/>
        <pc:sldMkLst>
          <pc:docMk/>
          <pc:sldMk cId="2655325928" sldId="266"/>
        </pc:sldMkLst>
      </pc:sldChg>
      <pc:sldChg chg="add del">
        <pc:chgData name="Geri Harris" userId="11e5f964-40a5-4e51-abe9-c39656fbf25c" providerId="ADAL" clId="{7AB13C5C-6D63-4020-925C-BF2EE32EAEF7}" dt="2024-09-29T23:00:08.506" v="1037" actId="47"/>
        <pc:sldMkLst>
          <pc:docMk/>
          <pc:sldMk cId="3806765774" sldId="266"/>
        </pc:sldMkLst>
      </pc:sldChg>
      <pc:sldChg chg="del">
        <pc:chgData name="Geri Harris" userId="11e5f964-40a5-4e51-abe9-c39656fbf25c" providerId="ADAL" clId="{7AB13C5C-6D63-4020-925C-BF2EE32EAEF7}" dt="2024-09-29T22:38:42.050" v="1" actId="2696"/>
        <pc:sldMkLst>
          <pc:docMk/>
          <pc:sldMk cId="1889252557" sldId="267"/>
        </pc:sldMkLst>
      </pc:sldChg>
      <pc:sldChg chg="delSp modSp add del mod setBg delDesignElem">
        <pc:chgData name="Geri Harris" userId="11e5f964-40a5-4e51-abe9-c39656fbf25c" providerId="ADAL" clId="{7AB13C5C-6D63-4020-925C-BF2EE32EAEF7}" dt="2024-09-29T23:00:08.506" v="1037" actId="47"/>
        <pc:sldMkLst>
          <pc:docMk/>
          <pc:sldMk cId="2935976337" sldId="267"/>
        </pc:sldMkLst>
        <pc:spChg chg="mod">
          <ac:chgData name="Geri Harris" userId="11e5f964-40a5-4e51-abe9-c39656fbf25c" providerId="ADAL" clId="{7AB13C5C-6D63-4020-925C-BF2EE32EAEF7}" dt="2024-09-29T22:38:47.470" v="11" actId="27636"/>
          <ac:spMkLst>
            <pc:docMk/>
            <pc:sldMk cId="2935976337" sldId="267"/>
            <ac:spMk id="2" creationId="{9E1C1149-2FD1-3AFB-949C-C19060A8D059}"/>
          </ac:spMkLst>
        </pc:spChg>
        <pc:spChg chg="del">
          <ac:chgData name="Geri Harris" userId="11e5f964-40a5-4e51-abe9-c39656fbf25c" providerId="ADAL" clId="{7AB13C5C-6D63-4020-925C-BF2EE32EAEF7}" dt="2024-09-29T22:38:47.267" v="10"/>
          <ac:spMkLst>
            <pc:docMk/>
            <pc:sldMk cId="2935976337" sldId="267"/>
            <ac:spMk id="15" creationId="{DC631C0B-6DA6-4E57-8231-CE32B3434A7E}"/>
          </ac:spMkLst>
        </pc:spChg>
        <pc:spChg chg="del">
          <ac:chgData name="Geri Harris" userId="11e5f964-40a5-4e51-abe9-c39656fbf25c" providerId="ADAL" clId="{7AB13C5C-6D63-4020-925C-BF2EE32EAEF7}" dt="2024-09-29T22:38:47.267" v="10"/>
          <ac:spMkLst>
            <pc:docMk/>
            <pc:sldMk cId="2935976337" sldId="267"/>
            <ac:spMk id="16" creationId="{6F5A5072-7B47-4D32-B52A-4EBBF590B8A5}"/>
          </ac:spMkLst>
        </pc:spChg>
        <pc:spChg chg="del">
          <ac:chgData name="Geri Harris" userId="11e5f964-40a5-4e51-abe9-c39656fbf25c" providerId="ADAL" clId="{7AB13C5C-6D63-4020-925C-BF2EE32EAEF7}" dt="2024-09-29T22:38:47.267" v="10"/>
          <ac:spMkLst>
            <pc:docMk/>
            <pc:sldMk cId="2935976337" sldId="267"/>
            <ac:spMk id="17" creationId="{C29501E6-A978-4A61-9689-9085AF97A53A}"/>
          </ac:spMkLst>
        </pc:spChg>
        <pc:spChg chg="del">
          <ac:chgData name="Geri Harris" userId="11e5f964-40a5-4e51-abe9-c39656fbf25c" providerId="ADAL" clId="{7AB13C5C-6D63-4020-925C-BF2EE32EAEF7}" dt="2024-09-29T22:38:47.267" v="10"/>
          <ac:spMkLst>
            <pc:docMk/>
            <pc:sldMk cId="2935976337" sldId="267"/>
            <ac:spMk id="18" creationId="{9715DAF0-AE1B-46C9-8A6B-DB2AA05AB91D}"/>
          </ac:spMkLst>
        </pc:spChg>
        <pc:spChg chg="del">
          <ac:chgData name="Geri Harris" userId="11e5f964-40a5-4e51-abe9-c39656fbf25c" providerId="ADAL" clId="{7AB13C5C-6D63-4020-925C-BF2EE32EAEF7}" dt="2024-09-29T22:38:47.267" v="10"/>
          <ac:spMkLst>
            <pc:docMk/>
            <pc:sldMk cId="2935976337" sldId="267"/>
            <ac:spMk id="19" creationId="{6016219D-510E-4184-9090-6D5578A87BD1}"/>
          </ac:spMkLst>
        </pc:spChg>
        <pc:spChg chg="del">
          <ac:chgData name="Geri Harris" userId="11e5f964-40a5-4e51-abe9-c39656fbf25c" providerId="ADAL" clId="{7AB13C5C-6D63-4020-925C-BF2EE32EAEF7}" dt="2024-09-29T22:38:47.267" v="10"/>
          <ac:spMkLst>
            <pc:docMk/>
            <pc:sldMk cId="2935976337" sldId="267"/>
            <ac:spMk id="20" creationId="{AFF4A713-7B75-4B21-90D7-5AB19547C728}"/>
          </ac:spMkLst>
        </pc:spChg>
      </pc:sldChg>
      <pc:sldChg chg="del">
        <pc:chgData name="Geri Harris" userId="11e5f964-40a5-4e51-abe9-c39656fbf25c" providerId="ADAL" clId="{7AB13C5C-6D63-4020-925C-BF2EE32EAEF7}" dt="2024-09-29T22:38:42.050" v="1" actId="2696"/>
        <pc:sldMkLst>
          <pc:docMk/>
          <pc:sldMk cId="966300933" sldId="268"/>
        </pc:sldMkLst>
      </pc:sldChg>
      <pc:sldChg chg="add del">
        <pc:chgData name="Geri Harris" userId="11e5f964-40a5-4e51-abe9-c39656fbf25c" providerId="ADAL" clId="{7AB13C5C-6D63-4020-925C-BF2EE32EAEF7}" dt="2024-09-29T23:00:46.188" v="1039" actId="47"/>
        <pc:sldMkLst>
          <pc:docMk/>
          <pc:sldMk cId="3813590915" sldId="268"/>
        </pc:sldMkLst>
      </pc:sldChg>
      <pc:sldChg chg="delSp add del setBg delDesignElem">
        <pc:chgData name="Geri Harris" userId="11e5f964-40a5-4e51-abe9-c39656fbf25c" providerId="ADAL" clId="{7AB13C5C-6D63-4020-925C-BF2EE32EAEF7}" dt="2024-09-29T23:01:02.082" v="1040" actId="47"/>
        <pc:sldMkLst>
          <pc:docMk/>
          <pc:sldMk cId="2036097756" sldId="270"/>
        </pc:sldMkLst>
        <pc:spChg chg="del">
          <ac:chgData name="Geri Harris" userId="11e5f964-40a5-4e51-abe9-c39656fbf25c" providerId="ADAL" clId="{7AB13C5C-6D63-4020-925C-BF2EE32EAEF7}" dt="2024-09-29T22:38:47.267" v="10"/>
          <ac:spMkLst>
            <pc:docMk/>
            <pc:sldMk cId="2036097756" sldId="270"/>
            <ac:spMk id="33" creationId="{2659FDB4-FCBE-4A89-B46D-43D4FA54464D}"/>
          </ac:spMkLst>
        </pc:spChg>
        <pc:cxnChg chg="del">
          <ac:chgData name="Geri Harris" userId="11e5f964-40a5-4e51-abe9-c39656fbf25c" providerId="ADAL" clId="{7AB13C5C-6D63-4020-925C-BF2EE32EAEF7}" dt="2024-09-29T22:38:47.267" v="10"/>
          <ac:cxnSpMkLst>
            <pc:docMk/>
            <pc:sldMk cId="2036097756" sldId="270"/>
            <ac:cxnSpMk id="34" creationId="{C8F51B3F-8331-4E4A-AE96-D47B1006EEAD}"/>
          </ac:cxnSpMkLst>
        </pc:cxnChg>
      </pc:sldChg>
      <pc:sldChg chg="del">
        <pc:chgData name="Geri Harris" userId="11e5f964-40a5-4e51-abe9-c39656fbf25c" providerId="ADAL" clId="{7AB13C5C-6D63-4020-925C-BF2EE32EAEF7}" dt="2024-09-29T22:38:42.050" v="1" actId="2696"/>
        <pc:sldMkLst>
          <pc:docMk/>
          <pc:sldMk cId="3324832374" sldId="270"/>
        </pc:sldMkLst>
      </pc:sldChg>
      <pc:sldChg chg="modSp add mod">
        <pc:chgData name="Geri Harris" userId="11e5f964-40a5-4e51-abe9-c39656fbf25c" providerId="ADAL" clId="{7AB13C5C-6D63-4020-925C-BF2EE32EAEF7}" dt="2024-09-29T22:57:42.839" v="1034" actId="1035"/>
        <pc:sldMkLst>
          <pc:docMk/>
          <pc:sldMk cId="1375580760" sldId="312"/>
        </pc:sldMkLst>
        <pc:spChg chg="mod">
          <ac:chgData name="Geri Harris" userId="11e5f964-40a5-4e51-abe9-c39656fbf25c" providerId="ADAL" clId="{7AB13C5C-6D63-4020-925C-BF2EE32EAEF7}" dt="2024-09-29T22:57:40.020" v="1032" actId="108"/>
          <ac:spMkLst>
            <pc:docMk/>
            <pc:sldMk cId="1375580760" sldId="312"/>
            <ac:spMk id="2" creationId="{4647B626-7C39-B8DC-15C3-31F04E0E82BD}"/>
          </ac:spMkLst>
        </pc:spChg>
        <pc:graphicFrameChg chg="mod">
          <ac:chgData name="Geri Harris" userId="11e5f964-40a5-4e51-abe9-c39656fbf25c" providerId="ADAL" clId="{7AB13C5C-6D63-4020-925C-BF2EE32EAEF7}" dt="2024-09-29T22:57:42.839" v="1034" actId="1035"/>
          <ac:graphicFrameMkLst>
            <pc:docMk/>
            <pc:sldMk cId="1375580760" sldId="312"/>
            <ac:graphicFrameMk id="8" creationId="{62604B83-7370-48B2-9328-D2FFBE8AD06C}"/>
          </ac:graphicFrameMkLst>
        </pc:graphicFrameChg>
      </pc:sldChg>
      <pc:sldChg chg="del">
        <pc:chgData name="Geri Harris" userId="11e5f964-40a5-4e51-abe9-c39656fbf25c" providerId="ADAL" clId="{7AB13C5C-6D63-4020-925C-BF2EE32EAEF7}" dt="2024-09-29T22:38:52.465" v="12" actId="2696"/>
        <pc:sldMkLst>
          <pc:docMk/>
          <pc:sldMk cId="1812074353" sldId="312"/>
        </pc:sldMkLst>
      </pc:sldChg>
      <pc:sldChg chg="modSp mod">
        <pc:chgData name="Geri Harris" userId="11e5f964-40a5-4e51-abe9-c39656fbf25c" providerId="ADAL" clId="{7AB13C5C-6D63-4020-925C-BF2EE32EAEF7}" dt="2024-09-29T23:02:34.737" v="1044" actId="207"/>
        <pc:sldMkLst>
          <pc:docMk/>
          <pc:sldMk cId="1749612341" sldId="333"/>
        </pc:sldMkLst>
        <pc:spChg chg="mod">
          <ac:chgData name="Geri Harris" userId="11e5f964-40a5-4e51-abe9-c39656fbf25c" providerId="ADAL" clId="{7AB13C5C-6D63-4020-925C-BF2EE32EAEF7}" dt="2024-09-29T23:02:34.737" v="1044" actId="207"/>
          <ac:spMkLst>
            <pc:docMk/>
            <pc:sldMk cId="1749612341" sldId="333"/>
            <ac:spMk id="2" creationId="{7D882FD0-D7CD-D35F-7B73-708EF027EDBA}"/>
          </ac:spMkLst>
        </pc:spChg>
      </pc:sldChg>
      <pc:sldChg chg="modSp mod">
        <pc:chgData name="Geri Harris" userId="11e5f964-40a5-4e51-abe9-c39656fbf25c" providerId="ADAL" clId="{7AB13C5C-6D63-4020-925C-BF2EE32EAEF7}" dt="2024-09-29T23:01:53.230" v="1041" actId="20577"/>
        <pc:sldMkLst>
          <pc:docMk/>
          <pc:sldMk cId="4210549557" sldId="335"/>
        </pc:sldMkLst>
        <pc:spChg chg="mod">
          <ac:chgData name="Geri Harris" userId="11e5f964-40a5-4e51-abe9-c39656fbf25c" providerId="ADAL" clId="{7AB13C5C-6D63-4020-925C-BF2EE32EAEF7}" dt="2024-09-29T23:01:53.230" v="1041" actId="20577"/>
          <ac:spMkLst>
            <pc:docMk/>
            <pc:sldMk cId="4210549557" sldId="335"/>
            <ac:spMk id="21" creationId="{00000000-0000-0000-0000-000000000000}"/>
          </ac:spMkLst>
        </pc:spChg>
      </pc:sldChg>
      <pc:sldChg chg="modSp mod">
        <pc:chgData name="Geri Harris" userId="11e5f964-40a5-4e51-abe9-c39656fbf25c" providerId="ADAL" clId="{7AB13C5C-6D63-4020-925C-BF2EE32EAEF7}" dt="2024-09-29T23:02:22.801" v="1043" actId="207"/>
        <pc:sldMkLst>
          <pc:docMk/>
          <pc:sldMk cId="3092676578" sldId="337"/>
        </pc:sldMkLst>
        <pc:spChg chg="mod">
          <ac:chgData name="Geri Harris" userId="11e5f964-40a5-4e51-abe9-c39656fbf25c" providerId="ADAL" clId="{7AB13C5C-6D63-4020-925C-BF2EE32EAEF7}" dt="2024-09-29T23:02:19.494" v="1042" actId="207"/>
          <ac:spMkLst>
            <pc:docMk/>
            <pc:sldMk cId="3092676578" sldId="337"/>
            <ac:spMk id="3" creationId="{4EE54E93-4729-F45A-8A63-AE4851407E16}"/>
          </ac:spMkLst>
        </pc:spChg>
        <pc:spChg chg="mod">
          <ac:chgData name="Geri Harris" userId="11e5f964-40a5-4e51-abe9-c39656fbf25c" providerId="ADAL" clId="{7AB13C5C-6D63-4020-925C-BF2EE32EAEF7}" dt="2024-09-29T23:02:22.801" v="1043" actId="207"/>
          <ac:spMkLst>
            <pc:docMk/>
            <pc:sldMk cId="3092676578" sldId="337"/>
            <ac:spMk id="4" creationId="{04B50945-4FF1-4EE6-87A0-196D16F68CA8}"/>
          </ac:spMkLst>
        </pc:spChg>
      </pc:sldChg>
      <pc:sldChg chg="add">
        <pc:chgData name="Geri Harris" userId="11e5f964-40a5-4e51-abe9-c39656fbf25c" providerId="ADAL" clId="{7AB13C5C-6D63-4020-925C-BF2EE32EAEF7}" dt="2024-09-29T22:42:10.952" v="17"/>
        <pc:sldMkLst>
          <pc:docMk/>
          <pc:sldMk cId="3370364629" sldId="343"/>
        </pc:sldMkLst>
      </pc:sldChg>
      <pc:sldChg chg="add">
        <pc:chgData name="Geri Harris" userId="11e5f964-40a5-4e51-abe9-c39656fbf25c" providerId="ADAL" clId="{7AB13C5C-6D63-4020-925C-BF2EE32EAEF7}" dt="2024-09-29T22:42:10.952" v="17"/>
        <pc:sldMkLst>
          <pc:docMk/>
          <pc:sldMk cId="1718439663" sldId="344"/>
        </pc:sldMkLst>
      </pc:sldChg>
      <pc:sldChg chg="add">
        <pc:chgData name="Geri Harris" userId="11e5f964-40a5-4e51-abe9-c39656fbf25c" providerId="ADAL" clId="{7AB13C5C-6D63-4020-925C-BF2EE32EAEF7}" dt="2024-09-29T22:42:10.952" v="17"/>
        <pc:sldMkLst>
          <pc:docMk/>
          <pc:sldMk cId="3500035318" sldId="345"/>
        </pc:sldMkLst>
      </pc:sldChg>
      <pc:sldChg chg="add">
        <pc:chgData name="Geri Harris" userId="11e5f964-40a5-4e51-abe9-c39656fbf25c" providerId="ADAL" clId="{7AB13C5C-6D63-4020-925C-BF2EE32EAEF7}" dt="2024-09-29T22:42:10.952" v="17"/>
        <pc:sldMkLst>
          <pc:docMk/>
          <pc:sldMk cId="3317816420" sldId="346"/>
        </pc:sldMkLst>
      </pc:sldChg>
      <pc:sldChg chg="add">
        <pc:chgData name="Geri Harris" userId="11e5f964-40a5-4e51-abe9-c39656fbf25c" providerId="ADAL" clId="{7AB13C5C-6D63-4020-925C-BF2EE32EAEF7}" dt="2024-09-29T22:42:10.952" v="17"/>
        <pc:sldMkLst>
          <pc:docMk/>
          <pc:sldMk cId="3913042903" sldId="347"/>
        </pc:sldMkLst>
      </pc:sldChg>
      <pc:sldChg chg="add del">
        <pc:chgData name="Geri Harris" userId="11e5f964-40a5-4e51-abe9-c39656fbf25c" providerId="ADAL" clId="{7AB13C5C-6D63-4020-925C-BF2EE32EAEF7}" dt="2024-09-29T23:00:17.916" v="1038"/>
        <pc:sldMkLst>
          <pc:docMk/>
          <pc:sldMk cId="3166149478" sldId="352"/>
        </pc:sldMkLst>
      </pc:sldChg>
      <pc:sldChg chg="delSp add del setBg delDesignElem">
        <pc:chgData name="Geri Harris" userId="11e5f964-40a5-4e51-abe9-c39656fbf25c" providerId="ADAL" clId="{7AB13C5C-6D63-4020-925C-BF2EE32EAEF7}" dt="2024-09-29T23:00:08.506" v="1037" actId="47"/>
        <pc:sldMkLst>
          <pc:docMk/>
          <pc:sldMk cId="3623453994" sldId="352"/>
        </pc:sldMkLst>
        <pc:spChg chg="del">
          <ac:chgData name="Geri Harris" userId="11e5f964-40a5-4e51-abe9-c39656fbf25c" providerId="ADAL" clId="{7AB13C5C-6D63-4020-925C-BF2EE32EAEF7}" dt="2024-09-29T22:38:47.267" v="10"/>
          <ac:spMkLst>
            <pc:docMk/>
            <pc:sldMk cId="3623453994" sldId="352"/>
            <ac:spMk id="8" creationId="{09588DA8-065E-4F6F-8EFD-43104AB2E0CF}"/>
          </ac:spMkLst>
        </pc:spChg>
        <pc:spChg chg="del">
          <ac:chgData name="Geri Harris" userId="11e5f964-40a5-4e51-abe9-c39656fbf25c" providerId="ADAL" clId="{7AB13C5C-6D63-4020-925C-BF2EE32EAEF7}" dt="2024-09-29T22:38:47.267" v="10"/>
          <ac:spMkLst>
            <pc:docMk/>
            <pc:sldMk cId="3623453994" sldId="352"/>
            <ac:spMk id="10" creationId="{C4285719-470E-454C-AF62-8323075F1F5B}"/>
          </ac:spMkLst>
        </pc:spChg>
        <pc:spChg chg="del">
          <ac:chgData name="Geri Harris" userId="11e5f964-40a5-4e51-abe9-c39656fbf25c" providerId="ADAL" clId="{7AB13C5C-6D63-4020-925C-BF2EE32EAEF7}" dt="2024-09-29T22:38:47.267" v="10"/>
          <ac:spMkLst>
            <pc:docMk/>
            <pc:sldMk cId="3623453994" sldId="352"/>
            <ac:spMk id="12" creationId="{CD9FE4EF-C4D8-49A0-B2FF-81D8DB7D8A24}"/>
          </ac:spMkLst>
        </pc:spChg>
        <pc:spChg chg="del">
          <ac:chgData name="Geri Harris" userId="11e5f964-40a5-4e51-abe9-c39656fbf25c" providerId="ADAL" clId="{7AB13C5C-6D63-4020-925C-BF2EE32EAEF7}" dt="2024-09-29T22:38:47.267" v="10"/>
          <ac:spMkLst>
            <pc:docMk/>
            <pc:sldMk cId="3623453994" sldId="352"/>
            <ac:spMk id="14" creationId="{4300840D-0A0B-4512-BACA-B439D5B9C57C}"/>
          </ac:spMkLst>
        </pc:spChg>
        <pc:spChg chg="del">
          <ac:chgData name="Geri Harris" userId="11e5f964-40a5-4e51-abe9-c39656fbf25c" providerId="ADAL" clId="{7AB13C5C-6D63-4020-925C-BF2EE32EAEF7}" dt="2024-09-29T22:38:47.267" v="10"/>
          <ac:spMkLst>
            <pc:docMk/>
            <pc:sldMk cId="3623453994" sldId="352"/>
            <ac:spMk id="16" creationId="{D2B78728-A580-49A7-84F9-6EF6F583ADE0}"/>
          </ac:spMkLst>
        </pc:spChg>
        <pc:spChg chg="del">
          <ac:chgData name="Geri Harris" userId="11e5f964-40a5-4e51-abe9-c39656fbf25c" providerId="ADAL" clId="{7AB13C5C-6D63-4020-925C-BF2EE32EAEF7}" dt="2024-09-29T22:38:47.267" v="10"/>
          <ac:spMkLst>
            <pc:docMk/>
            <pc:sldMk cId="3623453994" sldId="352"/>
            <ac:spMk id="18" creationId="{38FAA1A1-D861-433F-88FA-1E9D6FD31D11}"/>
          </ac:spMkLst>
        </pc:spChg>
        <pc:spChg chg="del">
          <ac:chgData name="Geri Harris" userId="11e5f964-40a5-4e51-abe9-c39656fbf25c" providerId="ADAL" clId="{7AB13C5C-6D63-4020-925C-BF2EE32EAEF7}" dt="2024-09-29T22:38:47.267" v="10"/>
          <ac:spMkLst>
            <pc:docMk/>
            <pc:sldMk cId="3623453994" sldId="352"/>
            <ac:spMk id="20" creationId="{8D71EDA1-87BF-4D5D-AB79-F346FD19278A}"/>
          </ac:spMkLst>
        </pc:spChg>
      </pc:sldChg>
      <pc:sldChg chg="ord">
        <pc:chgData name="Geri Harris" userId="11e5f964-40a5-4e51-abe9-c39656fbf25c" providerId="ADAL" clId="{7AB13C5C-6D63-4020-925C-BF2EE32EAEF7}" dt="2024-09-29T22:38:56.713" v="14"/>
        <pc:sldMkLst>
          <pc:docMk/>
          <pc:sldMk cId="0" sldId="353"/>
        </pc:sldMkLst>
      </pc:sldChg>
      <pc:sldChg chg="delSp">
        <pc:chgData name="Geri Harris" userId="11e5f964-40a5-4e51-abe9-c39656fbf25c" providerId="ADAL" clId="{7AB13C5C-6D63-4020-925C-BF2EE32EAEF7}" dt="2024-09-29T22:57:51.368" v="1035" actId="478"/>
        <pc:sldMkLst>
          <pc:docMk/>
          <pc:sldMk cId="905296510" sldId="354"/>
        </pc:sldMkLst>
        <pc:picChg chg="del">
          <ac:chgData name="Geri Harris" userId="11e5f964-40a5-4e51-abe9-c39656fbf25c" providerId="ADAL" clId="{7AB13C5C-6D63-4020-925C-BF2EE32EAEF7}" dt="2024-09-29T22:57:51.368" v="1035" actId="478"/>
          <ac:picMkLst>
            <pc:docMk/>
            <pc:sldMk cId="905296510" sldId="354"/>
            <ac:picMk id="4" creationId="{9FFDC996-2C1A-F5D4-3113-5AE03623FFD4}"/>
          </ac:picMkLst>
        </pc:picChg>
      </pc:sldChg>
      <pc:sldChg chg="add del">
        <pc:chgData name="Geri Harris" userId="11e5f964-40a5-4e51-abe9-c39656fbf25c" providerId="ADAL" clId="{7AB13C5C-6D63-4020-925C-BF2EE32EAEF7}" dt="2024-09-29T23:00:08.506" v="1037" actId="47"/>
        <pc:sldMkLst>
          <pc:docMk/>
          <pc:sldMk cId="517744727" sldId="355"/>
        </pc:sldMkLst>
      </pc:sldChg>
      <pc:sldChg chg="add del">
        <pc:chgData name="Geri Harris" userId="11e5f964-40a5-4e51-abe9-c39656fbf25c" providerId="ADAL" clId="{7AB13C5C-6D63-4020-925C-BF2EE32EAEF7}" dt="2024-09-29T23:00:17.916" v="1038"/>
        <pc:sldMkLst>
          <pc:docMk/>
          <pc:sldMk cId="1623184146" sldId="355"/>
        </pc:sldMkLst>
      </pc:sldChg>
      <pc:sldChg chg="addSp delSp modSp new mod">
        <pc:chgData name="Geri Harris" userId="11e5f964-40a5-4e51-abe9-c39656fbf25c" providerId="ADAL" clId="{7AB13C5C-6D63-4020-925C-BF2EE32EAEF7}" dt="2024-09-29T22:48:23.757" v="305" actId="20577"/>
        <pc:sldMkLst>
          <pc:docMk/>
          <pc:sldMk cId="1315740800" sldId="356"/>
        </pc:sldMkLst>
        <pc:spChg chg="mod">
          <ac:chgData name="Geri Harris" userId="11e5f964-40a5-4e51-abe9-c39656fbf25c" providerId="ADAL" clId="{7AB13C5C-6D63-4020-925C-BF2EE32EAEF7}" dt="2024-09-29T22:42:37.698" v="47" actId="20577"/>
          <ac:spMkLst>
            <pc:docMk/>
            <pc:sldMk cId="1315740800" sldId="356"/>
            <ac:spMk id="2" creationId="{24AF32B4-33CB-0495-68F3-5139B8395CBC}"/>
          </ac:spMkLst>
        </pc:spChg>
        <pc:spChg chg="mod">
          <ac:chgData name="Geri Harris" userId="11e5f964-40a5-4e51-abe9-c39656fbf25c" providerId="ADAL" clId="{7AB13C5C-6D63-4020-925C-BF2EE32EAEF7}" dt="2024-09-29T22:42:59.488" v="78" actId="20577"/>
          <ac:spMkLst>
            <pc:docMk/>
            <pc:sldMk cId="1315740800" sldId="356"/>
            <ac:spMk id="3" creationId="{BF3FC289-9B95-D84F-D650-2E0987D708D0}"/>
          </ac:spMkLst>
        </pc:spChg>
        <pc:spChg chg="mod">
          <ac:chgData name="Geri Harris" userId="11e5f964-40a5-4e51-abe9-c39656fbf25c" providerId="ADAL" clId="{7AB13C5C-6D63-4020-925C-BF2EE32EAEF7}" dt="2024-09-29T22:48:23.757" v="305" actId="20577"/>
          <ac:spMkLst>
            <pc:docMk/>
            <pc:sldMk cId="1315740800" sldId="356"/>
            <ac:spMk id="4" creationId="{26CBA2F3-0520-D354-D221-505F31DDD047}"/>
          </ac:spMkLst>
        </pc:spChg>
        <pc:spChg chg="mod">
          <ac:chgData name="Geri Harris" userId="11e5f964-40a5-4e51-abe9-c39656fbf25c" providerId="ADAL" clId="{7AB13C5C-6D63-4020-925C-BF2EE32EAEF7}" dt="2024-09-29T22:47:50.344" v="268" actId="20577"/>
          <ac:spMkLst>
            <pc:docMk/>
            <pc:sldMk cId="1315740800" sldId="356"/>
            <ac:spMk id="5" creationId="{D14FF6D3-8A80-06A9-7E50-57C58275DDE0}"/>
          </ac:spMkLst>
        </pc:spChg>
        <pc:spChg chg="del">
          <ac:chgData name="Geri Harris" userId="11e5f964-40a5-4e51-abe9-c39656fbf25c" providerId="ADAL" clId="{7AB13C5C-6D63-4020-925C-BF2EE32EAEF7}" dt="2024-09-29T22:42:29.492" v="18" actId="931"/>
          <ac:spMkLst>
            <pc:docMk/>
            <pc:sldMk cId="1315740800" sldId="356"/>
            <ac:spMk id="6" creationId="{47DEDAAE-51BB-7E06-E0C6-363D8B10C8B8}"/>
          </ac:spMkLst>
        </pc:spChg>
        <pc:picChg chg="add mod">
          <ac:chgData name="Geri Harris" userId="11e5f964-40a5-4e51-abe9-c39656fbf25c" providerId="ADAL" clId="{7AB13C5C-6D63-4020-925C-BF2EE32EAEF7}" dt="2024-09-29T22:42:32.183" v="19" actId="27614"/>
          <ac:picMkLst>
            <pc:docMk/>
            <pc:sldMk cId="1315740800" sldId="356"/>
            <ac:picMk id="9" creationId="{247C277F-D402-F574-A954-F5907B3CAEAD}"/>
          </ac:picMkLst>
        </pc:picChg>
      </pc:sldChg>
      <pc:sldChg chg="modSp add mod">
        <pc:chgData name="Geri Harris" userId="11e5f964-40a5-4e51-abe9-c39656fbf25c" providerId="ADAL" clId="{7AB13C5C-6D63-4020-925C-BF2EE32EAEF7}" dt="2024-09-29T22:57:07.981" v="1030" actId="20577"/>
        <pc:sldMkLst>
          <pc:docMk/>
          <pc:sldMk cId="2608866304" sldId="357"/>
        </pc:sldMkLst>
        <pc:spChg chg="mod">
          <ac:chgData name="Geri Harris" userId="11e5f964-40a5-4e51-abe9-c39656fbf25c" providerId="ADAL" clId="{7AB13C5C-6D63-4020-925C-BF2EE32EAEF7}" dt="2024-09-29T22:56:51.329" v="1015" actId="404"/>
          <ac:spMkLst>
            <pc:docMk/>
            <pc:sldMk cId="2608866304" sldId="357"/>
            <ac:spMk id="10" creationId="{5979E276-DFFA-71DF-52FF-43A9645DCC07}"/>
          </ac:spMkLst>
        </pc:spChg>
        <pc:spChg chg="mod">
          <ac:chgData name="Geri Harris" userId="11e5f964-40a5-4e51-abe9-c39656fbf25c" providerId="ADAL" clId="{7AB13C5C-6D63-4020-925C-BF2EE32EAEF7}" dt="2024-09-29T22:57:07.981" v="1030" actId="20577"/>
          <ac:spMkLst>
            <pc:docMk/>
            <pc:sldMk cId="2608866304" sldId="357"/>
            <ac:spMk id="12" creationId="{E0AD4065-9FA1-2FCE-B0C4-0686155002B8}"/>
          </ac:spMkLst>
        </pc:spChg>
      </pc:sldChg>
      <pc:sldChg chg="modSp new mod modAnim">
        <pc:chgData name="Geri Harris" userId="11e5f964-40a5-4e51-abe9-c39656fbf25c" providerId="ADAL" clId="{7AB13C5C-6D63-4020-925C-BF2EE32EAEF7}" dt="2024-09-29T22:55:52.503" v="1012"/>
        <pc:sldMkLst>
          <pc:docMk/>
          <pc:sldMk cId="2302706451" sldId="358"/>
        </pc:sldMkLst>
        <pc:spChg chg="mod">
          <ac:chgData name="Geri Harris" userId="11e5f964-40a5-4e51-abe9-c39656fbf25c" providerId="ADAL" clId="{7AB13C5C-6D63-4020-925C-BF2EE32EAEF7}" dt="2024-09-29T22:49:12.602" v="311" actId="20577"/>
          <ac:spMkLst>
            <pc:docMk/>
            <pc:sldMk cId="2302706451" sldId="358"/>
            <ac:spMk id="2" creationId="{0BB1B4A7-1828-787F-0EA4-27B13A797D5F}"/>
          </ac:spMkLst>
        </pc:spChg>
        <pc:spChg chg="mod">
          <ac:chgData name="Geri Harris" userId="11e5f964-40a5-4e51-abe9-c39656fbf25c" providerId="ADAL" clId="{7AB13C5C-6D63-4020-925C-BF2EE32EAEF7}" dt="2024-09-29T22:49:23.770" v="340" actId="20577"/>
          <ac:spMkLst>
            <pc:docMk/>
            <pc:sldMk cId="2302706451" sldId="358"/>
            <ac:spMk id="3" creationId="{EAB79976-463D-46A7-C16C-463DCDE10028}"/>
          </ac:spMkLst>
        </pc:spChg>
        <pc:spChg chg="mod">
          <ac:chgData name="Geri Harris" userId="11e5f964-40a5-4e51-abe9-c39656fbf25c" providerId="ADAL" clId="{7AB13C5C-6D63-4020-925C-BF2EE32EAEF7}" dt="2024-09-29T22:55:24.822" v="967" actId="27636"/>
          <ac:spMkLst>
            <pc:docMk/>
            <pc:sldMk cId="2302706451" sldId="358"/>
            <ac:spMk id="4" creationId="{AFCEFB61-C861-EACE-2716-BEC0C52E0DC4}"/>
          </ac:spMkLst>
        </pc:spChg>
        <pc:spChg chg="mod">
          <ac:chgData name="Geri Harris" userId="11e5f964-40a5-4e51-abe9-c39656fbf25c" providerId="ADAL" clId="{7AB13C5C-6D63-4020-925C-BF2EE32EAEF7}" dt="2024-09-29T22:51:28.310" v="636" actId="20577"/>
          <ac:spMkLst>
            <pc:docMk/>
            <pc:sldMk cId="2302706451" sldId="358"/>
            <ac:spMk id="5" creationId="{70FBF716-2267-437B-C317-5F6138F809C7}"/>
          </ac:spMkLst>
        </pc:spChg>
        <pc:spChg chg="mod">
          <ac:chgData name="Geri Harris" userId="11e5f964-40a5-4e51-abe9-c39656fbf25c" providerId="ADAL" clId="{7AB13C5C-6D63-4020-925C-BF2EE32EAEF7}" dt="2024-09-29T22:55:39.407" v="1011" actId="20577"/>
          <ac:spMkLst>
            <pc:docMk/>
            <pc:sldMk cId="2302706451" sldId="358"/>
            <ac:spMk id="6" creationId="{D2A99AEE-59D1-7751-9640-9E8CE02F1F14}"/>
          </ac:spMkLst>
        </pc:spChg>
      </pc:sldChg>
      <pc:sldMasterChg chg="delSldLayout">
        <pc:chgData name="Geri Harris" userId="11e5f964-40a5-4e51-abe9-c39656fbf25c" providerId="ADAL" clId="{7AB13C5C-6D63-4020-925C-BF2EE32EAEF7}" dt="2024-09-29T23:00:08.506" v="1037" actId="47"/>
        <pc:sldMasterMkLst>
          <pc:docMk/>
          <pc:sldMasterMk cId="368127914" sldId="2147483665"/>
        </pc:sldMasterMkLst>
        <pc:sldLayoutChg chg="del">
          <pc:chgData name="Geri Harris" userId="11e5f964-40a5-4e51-abe9-c39656fbf25c" providerId="ADAL" clId="{7AB13C5C-6D63-4020-925C-BF2EE32EAEF7}" dt="2024-09-29T23:00:08.506" v="1037" actId="47"/>
          <pc:sldLayoutMkLst>
            <pc:docMk/>
            <pc:sldMasterMk cId="368127914" sldId="2147483665"/>
            <pc:sldLayoutMk cId="2391462729" sldId="2147483692"/>
          </pc:sldLayoutMkLst>
        </pc:sldLayoutChg>
      </pc:sldMasterChg>
      <pc:sldMasterChg chg="del delSldLayout">
        <pc:chgData name="Geri Harris" userId="11e5f964-40a5-4e51-abe9-c39656fbf25c" providerId="ADAL" clId="{7AB13C5C-6D63-4020-925C-BF2EE32EAEF7}" dt="2024-09-29T22:38:52.465" v="12" actId="2696"/>
        <pc:sldMasterMkLst>
          <pc:docMk/>
          <pc:sldMasterMk cId="1989112392" sldId="2147483678"/>
        </pc:sldMasterMkLst>
        <pc:sldLayoutChg chg="del">
          <pc:chgData name="Geri Harris" userId="11e5f964-40a5-4e51-abe9-c39656fbf25c" providerId="ADAL" clId="{7AB13C5C-6D63-4020-925C-BF2EE32EAEF7}" dt="2024-09-29T22:38:52.465" v="12" actId="2696"/>
          <pc:sldLayoutMkLst>
            <pc:docMk/>
            <pc:sldMasterMk cId="1989112392" sldId="2147483678"/>
            <pc:sldLayoutMk cId="3402519719" sldId="2147483679"/>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3186072351" sldId="2147483680"/>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2564648269" sldId="2147483681"/>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3546288104" sldId="2147483682"/>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1598754698" sldId="2147483683"/>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3423055512" sldId="2147483684"/>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2794858467" sldId="2147483685"/>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2085779474" sldId="2147483686"/>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1179306356" sldId="2147483687"/>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2831458988" sldId="2147483688"/>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2434580164" sldId="2147483689"/>
          </pc:sldLayoutMkLst>
        </pc:sldLayoutChg>
        <pc:sldLayoutChg chg="del">
          <pc:chgData name="Geri Harris" userId="11e5f964-40a5-4e51-abe9-c39656fbf25c" providerId="ADAL" clId="{7AB13C5C-6D63-4020-925C-BF2EE32EAEF7}" dt="2024-09-29T22:38:52.465" v="12" actId="2696"/>
          <pc:sldLayoutMkLst>
            <pc:docMk/>
            <pc:sldMasterMk cId="1989112392" sldId="2147483678"/>
            <pc:sldLayoutMk cId="3260725361" sldId="2147483690"/>
          </pc:sldLayoutMkLst>
        </pc:sldLayoutChg>
      </pc:sldMaster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ata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hyperlink" Target="mailto:geri.harris@aut.ac.nz" TargetMode="External"/><Relationship Id="rId5" Type="http://schemas.openxmlformats.org/officeDocument/2006/relationships/image" Target="../media/image86.svg"/><Relationship Id="rId4" Type="http://schemas.openxmlformats.org/officeDocument/2006/relationships/image" Target="../media/image8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5" Type="http://schemas.openxmlformats.org/officeDocument/2006/relationships/hyperlink" Target="mailto:geri.harris@aut.ac.nz" TargetMode="External"/><Relationship Id="rId4" Type="http://schemas.openxmlformats.org/officeDocument/2006/relationships/image" Target="../media/image8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F4FF0-B082-4D0E-8B13-0D32B8A5F91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6BBD0A4-BE65-40AA-94C5-D4859874EF77}">
      <dgm:prSet custT="1"/>
      <dgm:spPr>
        <a:solidFill>
          <a:srgbClr val="1957A2"/>
        </a:solidFill>
      </dgm:spPr>
      <dgm:t>
        <a:bodyPr/>
        <a:lstStyle/>
        <a:p>
          <a:pPr algn="r"/>
          <a:r>
            <a:rPr lang="en-US" sz="1600" b="0" i="0"/>
            <a:t>Updated Assessment Policy for Faculty of Business, Economics &amp; Law</a:t>
          </a:r>
          <a:endParaRPr lang="en-US" sz="1600"/>
        </a:p>
      </dgm:t>
    </dgm:pt>
    <dgm:pt modelId="{8617D45E-5517-4D05-86A8-EBC01F55B5B6}" type="parTrans" cxnId="{4C9556C0-41C7-4B73-8B9D-2D3198FEB820}">
      <dgm:prSet/>
      <dgm:spPr/>
      <dgm:t>
        <a:bodyPr/>
        <a:lstStyle/>
        <a:p>
          <a:endParaRPr lang="en-US" sz="1200"/>
        </a:p>
      </dgm:t>
    </dgm:pt>
    <dgm:pt modelId="{5D9EE827-6A7B-411F-8744-6710F829BE02}" type="sibTrans" cxnId="{4C9556C0-41C7-4B73-8B9D-2D3198FEB820}">
      <dgm:prSet/>
      <dgm:spPr/>
      <dgm:t>
        <a:bodyPr/>
        <a:lstStyle/>
        <a:p>
          <a:endParaRPr lang="en-US" sz="1200"/>
        </a:p>
      </dgm:t>
    </dgm:pt>
    <dgm:pt modelId="{B70D8D28-B63F-4C85-8259-1D9797C7FB60}">
      <dgm:prSet custT="1"/>
      <dgm:spPr>
        <a:solidFill>
          <a:srgbClr val="1957A2"/>
        </a:solidFill>
      </dgm:spPr>
      <dgm:t>
        <a:bodyPr/>
        <a:lstStyle/>
        <a:p>
          <a:pPr algn="r"/>
          <a:r>
            <a:rPr lang="en-US" sz="1600" b="0" i="0"/>
            <a:t>AUT library resources for ethical &amp; responsible AI use</a:t>
          </a:r>
          <a:endParaRPr lang="en-US" sz="1600"/>
        </a:p>
      </dgm:t>
    </dgm:pt>
    <dgm:pt modelId="{64A12B47-1827-4B72-BAA5-E202ABAF3FF3}" type="parTrans" cxnId="{2BF5C683-533E-4496-88CE-34363D7C0A44}">
      <dgm:prSet/>
      <dgm:spPr/>
      <dgm:t>
        <a:bodyPr/>
        <a:lstStyle/>
        <a:p>
          <a:endParaRPr lang="en-US" sz="1200"/>
        </a:p>
      </dgm:t>
    </dgm:pt>
    <dgm:pt modelId="{1E2C52D4-2D64-4039-8A21-75D99B095002}" type="sibTrans" cxnId="{2BF5C683-533E-4496-88CE-34363D7C0A44}">
      <dgm:prSet/>
      <dgm:spPr/>
      <dgm:t>
        <a:bodyPr/>
        <a:lstStyle/>
        <a:p>
          <a:endParaRPr lang="en-US" sz="1200"/>
        </a:p>
      </dgm:t>
    </dgm:pt>
    <dgm:pt modelId="{C604BE2D-20C3-432E-872C-7446AD038ADC}">
      <dgm:prSet custT="1"/>
      <dgm:spPr>
        <a:solidFill>
          <a:srgbClr val="1957A2"/>
        </a:solidFill>
      </dgm:spPr>
      <dgm:t>
        <a:bodyPr/>
        <a:lstStyle/>
        <a:p>
          <a:pPr algn="r"/>
          <a:r>
            <a:rPr lang="en-US" sz="1600" b="0" i="0"/>
            <a:t>Guidelines for AI in Assessments based on the “2-lane” approach</a:t>
          </a:r>
          <a:endParaRPr lang="en-US" sz="1600"/>
        </a:p>
      </dgm:t>
    </dgm:pt>
    <dgm:pt modelId="{36ECB0D6-AED2-4CBA-A137-F0110BF0E05D}" type="parTrans" cxnId="{4786F134-BCEF-4D9D-9E3F-DBC9C34DD95E}">
      <dgm:prSet/>
      <dgm:spPr/>
      <dgm:t>
        <a:bodyPr/>
        <a:lstStyle/>
        <a:p>
          <a:endParaRPr lang="en-US" sz="1200"/>
        </a:p>
      </dgm:t>
    </dgm:pt>
    <dgm:pt modelId="{4BE1346C-DB18-42FB-951E-8A525A6FA676}" type="sibTrans" cxnId="{4786F134-BCEF-4D9D-9E3F-DBC9C34DD95E}">
      <dgm:prSet/>
      <dgm:spPr/>
      <dgm:t>
        <a:bodyPr/>
        <a:lstStyle/>
        <a:p>
          <a:endParaRPr lang="en-US" sz="1200"/>
        </a:p>
      </dgm:t>
    </dgm:pt>
    <dgm:pt modelId="{068EFD97-C6A6-4B2C-B421-F6416C3FAF2C}" type="pres">
      <dgm:prSet presAssocID="{085F4FF0-B082-4D0E-8B13-0D32B8A5F91F}" presName="linear" presStyleCnt="0">
        <dgm:presLayoutVars>
          <dgm:animLvl val="lvl"/>
          <dgm:resizeHandles val="exact"/>
        </dgm:presLayoutVars>
      </dgm:prSet>
      <dgm:spPr/>
    </dgm:pt>
    <dgm:pt modelId="{A72A4DE3-314D-4412-B132-C3E3BBCAEC12}" type="pres">
      <dgm:prSet presAssocID="{96BBD0A4-BE65-40AA-94C5-D4859874EF77}" presName="parentText" presStyleLbl="node1" presStyleIdx="0" presStyleCnt="3">
        <dgm:presLayoutVars>
          <dgm:chMax val="0"/>
          <dgm:bulletEnabled val="1"/>
        </dgm:presLayoutVars>
      </dgm:prSet>
      <dgm:spPr/>
    </dgm:pt>
    <dgm:pt modelId="{20F8CD32-C512-4396-AD0C-C1ADFF9B5538}" type="pres">
      <dgm:prSet presAssocID="{5D9EE827-6A7B-411F-8744-6710F829BE02}" presName="spacer" presStyleCnt="0"/>
      <dgm:spPr/>
    </dgm:pt>
    <dgm:pt modelId="{7C73ACC4-AAD7-4E0E-B33D-EEF71103D9F5}" type="pres">
      <dgm:prSet presAssocID="{B70D8D28-B63F-4C85-8259-1D9797C7FB60}" presName="parentText" presStyleLbl="node1" presStyleIdx="1" presStyleCnt="3">
        <dgm:presLayoutVars>
          <dgm:chMax val="0"/>
          <dgm:bulletEnabled val="1"/>
        </dgm:presLayoutVars>
      </dgm:prSet>
      <dgm:spPr/>
    </dgm:pt>
    <dgm:pt modelId="{3955D263-CDBD-491E-AFAA-D55D0DFBAD41}" type="pres">
      <dgm:prSet presAssocID="{1E2C52D4-2D64-4039-8A21-75D99B095002}" presName="spacer" presStyleCnt="0"/>
      <dgm:spPr/>
    </dgm:pt>
    <dgm:pt modelId="{6756B4D8-E52C-4BCA-9341-D1E225C3A200}" type="pres">
      <dgm:prSet presAssocID="{C604BE2D-20C3-432E-872C-7446AD038ADC}" presName="parentText" presStyleLbl="node1" presStyleIdx="2" presStyleCnt="3">
        <dgm:presLayoutVars>
          <dgm:chMax val="0"/>
          <dgm:bulletEnabled val="1"/>
        </dgm:presLayoutVars>
      </dgm:prSet>
      <dgm:spPr/>
    </dgm:pt>
  </dgm:ptLst>
  <dgm:cxnLst>
    <dgm:cxn modelId="{27DF0C1C-EBDD-4F7D-8802-BF2257A194D0}" type="presOf" srcId="{B70D8D28-B63F-4C85-8259-1D9797C7FB60}" destId="{7C73ACC4-AAD7-4E0E-B33D-EEF71103D9F5}" srcOrd="0" destOrd="0" presId="urn:microsoft.com/office/officeart/2005/8/layout/vList2"/>
    <dgm:cxn modelId="{4786F134-BCEF-4D9D-9E3F-DBC9C34DD95E}" srcId="{085F4FF0-B082-4D0E-8B13-0D32B8A5F91F}" destId="{C604BE2D-20C3-432E-872C-7446AD038ADC}" srcOrd="2" destOrd="0" parTransId="{36ECB0D6-AED2-4CBA-A137-F0110BF0E05D}" sibTransId="{4BE1346C-DB18-42FB-951E-8A525A6FA676}"/>
    <dgm:cxn modelId="{2E568057-9BA9-4C75-B361-8A03A3A00982}" type="presOf" srcId="{C604BE2D-20C3-432E-872C-7446AD038ADC}" destId="{6756B4D8-E52C-4BCA-9341-D1E225C3A200}" srcOrd="0" destOrd="0" presId="urn:microsoft.com/office/officeart/2005/8/layout/vList2"/>
    <dgm:cxn modelId="{2BF5C683-533E-4496-88CE-34363D7C0A44}" srcId="{085F4FF0-B082-4D0E-8B13-0D32B8A5F91F}" destId="{B70D8D28-B63F-4C85-8259-1D9797C7FB60}" srcOrd="1" destOrd="0" parTransId="{64A12B47-1827-4B72-BAA5-E202ABAF3FF3}" sibTransId="{1E2C52D4-2D64-4039-8A21-75D99B095002}"/>
    <dgm:cxn modelId="{F8B08AB2-C8C6-457A-ADD0-388B954DFE29}" type="presOf" srcId="{085F4FF0-B082-4D0E-8B13-0D32B8A5F91F}" destId="{068EFD97-C6A6-4B2C-B421-F6416C3FAF2C}" srcOrd="0" destOrd="0" presId="urn:microsoft.com/office/officeart/2005/8/layout/vList2"/>
    <dgm:cxn modelId="{4C9556C0-41C7-4B73-8B9D-2D3198FEB820}" srcId="{085F4FF0-B082-4D0E-8B13-0D32B8A5F91F}" destId="{96BBD0A4-BE65-40AA-94C5-D4859874EF77}" srcOrd="0" destOrd="0" parTransId="{8617D45E-5517-4D05-86A8-EBC01F55B5B6}" sibTransId="{5D9EE827-6A7B-411F-8744-6710F829BE02}"/>
    <dgm:cxn modelId="{7C3C09FA-C025-49D9-B354-C461FDEBA91D}" type="presOf" srcId="{96BBD0A4-BE65-40AA-94C5-D4859874EF77}" destId="{A72A4DE3-314D-4412-B132-C3E3BBCAEC12}" srcOrd="0" destOrd="0" presId="urn:microsoft.com/office/officeart/2005/8/layout/vList2"/>
    <dgm:cxn modelId="{9828176D-72E6-4223-A0C3-8DEDD7F15575}" type="presParOf" srcId="{068EFD97-C6A6-4B2C-B421-F6416C3FAF2C}" destId="{A72A4DE3-314D-4412-B132-C3E3BBCAEC12}" srcOrd="0" destOrd="0" presId="urn:microsoft.com/office/officeart/2005/8/layout/vList2"/>
    <dgm:cxn modelId="{1F3B537A-F658-4C87-8068-660EC17664F5}" type="presParOf" srcId="{068EFD97-C6A6-4B2C-B421-F6416C3FAF2C}" destId="{20F8CD32-C512-4396-AD0C-C1ADFF9B5538}" srcOrd="1" destOrd="0" presId="urn:microsoft.com/office/officeart/2005/8/layout/vList2"/>
    <dgm:cxn modelId="{9E0BC86B-9912-4EB9-9328-CA78FF87E7DC}" type="presParOf" srcId="{068EFD97-C6A6-4B2C-B421-F6416C3FAF2C}" destId="{7C73ACC4-AAD7-4E0E-B33D-EEF71103D9F5}" srcOrd="2" destOrd="0" presId="urn:microsoft.com/office/officeart/2005/8/layout/vList2"/>
    <dgm:cxn modelId="{81C55CC6-5852-4335-B415-8EFD0ABA934C}" type="presParOf" srcId="{068EFD97-C6A6-4B2C-B421-F6416C3FAF2C}" destId="{3955D263-CDBD-491E-AFAA-D55D0DFBAD41}" srcOrd="3" destOrd="0" presId="urn:microsoft.com/office/officeart/2005/8/layout/vList2"/>
    <dgm:cxn modelId="{96DC1781-880C-4410-B96D-1DDC84063151}" type="presParOf" srcId="{068EFD97-C6A6-4B2C-B421-F6416C3FAF2C}" destId="{6756B4D8-E52C-4BCA-9341-D1E225C3A2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0B252-253F-4DEC-8C8A-2FAC46F242B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FF379B8-CF23-4628-816D-4971040973CB}">
      <dgm:prSet custT="1"/>
      <dgm:spPr/>
      <dgm:t>
        <a:bodyPr/>
        <a:lstStyle/>
        <a:p>
          <a:r>
            <a:rPr lang="en-NZ" sz="2400" dirty="0">
              <a:solidFill>
                <a:srgbClr val="2189E7"/>
              </a:solidFill>
            </a:rPr>
            <a:t>AUT Co-Pilot</a:t>
          </a:r>
          <a:endParaRPr lang="en-US" sz="2400" dirty="0">
            <a:solidFill>
              <a:srgbClr val="2189E7"/>
            </a:solidFill>
          </a:endParaRPr>
        </a:p>
      </dgm:t>
    </dgm:pt>
    <dgm:pt modelId="{2599D26A-EB2E-4514-B0C9-7C29920F9C95}" type="parTrans" cxnId="{4D198A15-9851-4B30-BD49-E5055734FA7D}">
      <dgm:prSet/>
      <dgm:spPr/>
      <dgm:t>
        <a:bodyPr/>
        <a:lstStyle/>
        <a:p>
          <a:endParaRPr lang="en-US" sz="1600"/>
        </a:p>
      </dgm:t>
    </dgm:pt>
    <dgm:pt modelId="{1E87F1E0-80E0-4D1B-BA4C-6FAD1CEB9F20}" type="sibTrans" cxnId="{4D198A15-9851-4B30-BD49-E5055734FA7D}">
      <dgm:prSet/>
      <dgm:spPr/>
      <dgm:t>
        <a:bodyPr/>
        <a:lstStyle/>
        <a:p>
          <a:endParaRPr lang="en-US" sz="1600"/>
        </a:p>
      </dgm:t>
    </dgm:pt>
    <dgm:pt modelId="{60B763D6-9AE9-40F3-8447-EB9F1314A54D}">
      <dgm:prSet custT="1"/>
      <dgm:spPr/>
      <dgm:t>
        <a:bodyPr/>
        <a:lstStyle/>
        <a:p>
          <a:r>
            <a:rPr lang="en-NZ" sz="2400" dirty="0">
              <a:solidFill>
                <a:srgbClr val="2189E7"/>
              </a:solidFill>
            </a:rPr>
            <a:t>AUT GPT</a:t>
          </a:r>
          <a:endParaRPr lang="en-US" sz="2400" dirty="0">
            <a:solidFill>
              <a:srgbClr val="2189E7"/>
            </a:solidFill>
          </a:endParaRPr>
        </a:p>
      </dgm:t>
    </dgm:pt>
    <dgm:pt modelId="{A75D5FE1-5A2D-43A0-9465-029133C38720}" type="parTrans" cxnId="{5CFDF529-908F-4580-BB89-C3CABA5713AE}">
      <dgm:prSet/>
      <dgm:spPr/>
      <dgm:t>
        <a:bodyPr/>
        <a:lstStyle/>
        <a:p>
          <a:endParaRPr lang="en-US" sz="1600"/>
        </a:p>
      </dgm:t>
    </dgm:pt>
    <dgm:pt modelId="{6311389A-E158-4C31-B8A6-FC9FDE859A27}" type="sibTrans" cxnId="{5CFDF529-908F-4580-BB89-C3CABA5713AE}">
      <dgm:prSet/>
      <dgm:spPr/>
      <dgm:t>
        <a:bodyPr/>
        <a:lstStyle/>
        <a:p>
          <a:endParaRPr lang="en-US" sz="1600"/>
        </a:p>
      </dgm:t>
    </dgm:pt>
    <dgm:pt modelId="{677708C5-9736-48AE-A100-D977F66D6887}">
      <dgm:prSet custT="1"/>
      <dgm:spPr/>
      <dgm:t>
        <a:bodyPr/>
        <a:lstStyle/>
        <a:p>
          <a:r>
            <a:rPr lang="en-NZ" sz="2400" dirty="0" err="1">
              <a:solidFill>
                <a:srgbClr val="2189E7"/>
              </a:solidFill>
            </a:rPr>
            <a:t>Cogniti</a:t>
          </a:r>
          <a:r>
            <a:rPr lang="en-NZ" sz="2400" dirty="0">
              <a:solidFill>
                <a:srgbClr val="2189E7"/>
              </a:solidFill>
            </a:rPr>
            <a:t> trial</a:t>
          </a:r>
          <a:endParaRPr lang="en-US" sz="2400" dirty="0">
            <a:solidFill>
              <a:srgbClr val="2189E7"/>
            </a:solidFill>
          </a:endParaRPr>
        </a:p>
      </dgm:t>
    </dgm:pt>
    <dgm:pt modelId="{3544ACFF-9EDE-40D9-88D7-DCCB2DE5D2F8}" type="parTrans" cxnId="{89E6087C-8A70-4183-AB2C-860D15EB0D0B}">
      <dgm:prSet/>
      <dgm:spPr/>
      <dgm:t>
        <a:bodyPr/>
        <a:lstStyle/>
        <a:p>
          <a:endParaRPr lang="en-US" sz="1600"/>
        </a:p>
      </dgm:t>
    </dgm:pt>
    <dgm:pt modelId="{86E00BBE-1915-4F29-B3C9-8224031607A2}" type="sibTrans" cxnId="{89E6087C-8A70-4183-AB2C-860D15EB0D0B}">
      <dgm:prSet/>
      <dgm:spPr/>
      <dgm:t>
        <a:bodyPr/>
        <a:lstStyle/>
        <a:p>
          <a:endParaRPr lang="en-US" sz="1600"/>
        </a:p>
      </dgm:t>
    </dgm:pt>
    <dgm:pt modelId="{F19F7944-FA4F-49A1-9D6C-45CE69C41D84}" type="pres">
      <dgm:prSet presAssocID="{E2D0B252-253F-4DEC-8C8A-2FAC46F242BC}" presName="hierChild1" presStyleCnt="0">
        <dgm:presLayoutVars>
          <dgm:chPref val="1"/>
          <dgm:dir/>
          <dgm:animOne val="branch"/>
          <dgm:animLvl val="lvl"/>
          <dgm:resizeHandles/>
        </dgm:presLayoutVars>
      </dgm:prSet>
      <dgm:spPr/>
    </dgm:pt>
    <dgm:pt modelId="{575B8355-58C0-4E59-8E59-66AF548256F1}" type="pres">
      <dgm:prSet presAssocID="{9FF379B8-CF23-4628-816D-4971040973CB}" presName="hierRoot1" presStyleCnt="0"/>
      <dgm:spPr/>
    </dgm:pt>
    <dgm:pt modelId="{A9A10CE9-966D-4258-AB7C-8FDA136F1D01}" type="pres">
      <dgm:prSet presAssocID="{9FF379B8-CF23-4628-816D-4971040973CB}" presName="composite" presStyleCnt="0"/>
      <dgm:spPr/>
    </dgm:pt>
    <dgm:pt modelId="{8E2449B8-4271-45E1-8B64-D393ACE217D2}" type="pres">
      <dgm:prSet presAssocID="{9FF379B8-CF23-4628-816D-4971040973CB}" presName="background" presStyleLbl="node0" presStyleIdx="0" presStyleCnt="3"/>
      <dgm:spPr/>
    </dgm:pt>
    <dgm:pt modelId="{CC328C96-2028-408A-BF38-F429107AB543}" type="pres">
      <dgm:prSet presAssocID="{9FF379B8-CF23-4628-816D-4971040973CB}" presName="text" presStyleLbl="fgAcc0" presStyleIdx="0" presStyleCnt="3">
        <dgm:presLayoutVars>
          <dgm:chPref val="3"/>
        </dgm:presLayoutVars>
      </dgm:prSet>
      <dgm:spPr/>
    </dgm:pt>
    <dgm:pt modelId="{1E1B0B67-7C49-4568-82E6-273C655DEB49}" type="pres">
      <dgm:prSet presAssocID="{9FF379B8-CF23-4628-816D-4971040973CB}" presName="hierChild2" presStyleCnt="0"/>
      <dgm:spPr/>
    </dgm:pt>
    <dgm:pt modelId="{80A46CDF-B892-4295-9BBA-3CE65845CAC5}" type="pres">
      <dgm:prSet presAssocID="{60B763D6-9AE9-40F3-8447-EB9F1314A54D}" presName="hierRoot1" presStyleCnt="0"/>
      <dgm:spPr/>
    </dgm:pt>
    <dgm:pt modelId="{2FF088DC-E657-4D1E-8BB1-110745663FC4}" type="pres">
      <dgm:prSet presAssocID="{60B763D6-9AE9-40F3-8447-EB9F1314A54D}" presName="composite" presStyleCnt="0"/>
      <dgm:spPr/>
    </dgm:pt>
    <dgm:pt modelId="{47B573F5-29B5-4872-937D-6369D76371DB}" type="pres">
      <dgm:prSet presAssocID="{60B763D6-9AE9-40F3-8447-EB9F1314A54D}" presName="background" presStyleLbl="node0" presStyleIdx="1" presStyleCnt="3"/>
      <dgm:spPr/>
    </dgm:pt>
    <dgm:pt modelId="{CBC0656E-A348-4C25-9B2A-1B00CCFAE6EB}" type="pres">
      <dgm:prSet presAssocID="{60B763D6-9AE9-40F3-8447-EB9F1314A54D}" presName="text" presStyleLbl="fgAcc0" presStyleIdx="1" presStyleCnt="3">
        <dgm:presLayoutVars>
          <dgm:chPref val="3"/>
        </dgm:presLayoutVars>
      </dgm:prSet>
      <dgm:spPr/>
    </dgm:pt>
    <dgm:pt modelId="{13993651-DC4F-4981-9046-B6F04D185D11}" type="pres">
      <dgm:prSet presAssocID="{60B763D6-9AE9-40F3-8447-EB9F1314A54D}" presName="hierChild2" presStyleCnt="0"/>
      <dgm:spPr/>
    </dgm:pt>
    <dgm:pt modelId="{466817E5-AEC8-4C95-8F62-E805638FD1DE}" type="pres">
      <dgm:prSet presAssocID="{677708C5-9736-48AE-A100-D977F66D6887}" presName="hierRoot1" presStyleCnt="0"/>
      <dgm:spPr/>
    </dgm:pt>
    <dgm:pt modelId="{26E44342-B178-4D86-860C-962090D5B1D9}" type="pres">
      <dgm:prSet presAssocID="{677708C5-9736-48AE-A100-D977F66D6887}" presName="composite" presStyleCnt="0"/>
      <dgm:spPr/>
    </dgm:pt>
    <dgm:pt modelId="{DD3F79D6-0F21-4442-B05F-090296EB993E}" type="pres">
      <dgm:prSet presAssocID="{677708C5-9736-48AE-A100-D977F66D6887}" presName="background" presStyleLbl="node0" presStyleIdx="2" presStyleCnt="3"/>
      <dgm:spPr/>
    </dgm:pt>
    <dgm:pt modelId="{6A46CB52-6781-4910-8600-05B04B2201F9}" type="pres">
      <dgm:prSet presAssocID="{677708C5-9736-48AE-A100-D977F66D6887}" presName="text" presStyleLbl="fgAcc0" presStyleIdx="2" presStyleCnt="3" custLinFactNeighborX="10847" custLinFactNeighborY="415">
        <dgm:presLayoutVars>
          <dgm:chPref val="3"/>
        </dgm:presLayoutVars>
      </dgm:prSet>
      <dgm:spPr/>
    </dgm:pt>
    <dgm:pt modelId="{CADEEA13-40E9-4182-8479-21359600CFE1}" type="pres">
      <dgm:prSet presAssocID="{677708C5-9736-48AE-A100-D977F66D6887}" presName="hierChild2" presStyleCnt="0"/>
      <dgm:spPr/>
    </dgm:pt>
  </dgm:ptLst>
  <dgm:cxnLst>
    <dgm:cxn modelId="{4D198A15-9851-4B30-BD49-E5055734FA7D}" srcId="{E2D0B252-253F-4DEC-8C8A-2FAC46F242BC}" destId="{9FF379B8-CF23-4628-816D-4971040973CB}" srcOrd="0" destOrd="0" parTransId="{2599D26A-EB2E-4514-B0C9-7C29920F9C95}" sibTransId="{1E87F1E0-80E0-4D1B-BA4C-6FAD1CEB9F20}"/>
    <dgm:cxn modelId="{5CFDF529-908F-4580-BB89-C3CABA5713AE}" srcId="{E2D0B252-253F-4DEC-8C8A-2FAC46F242BC}" destId="{60B763D6-9AE9-40F3-8447-EB9F1314A54D}" srcOrd="1" destOrd="0" parTransId="{A75D5FE1-5A2D-43A0-9465-029133C38720}" sibTransId="{6311389A-E158-4C31-B8A6-FC9FDE859A27}"/>
    <dgm:cxn modelId="{78835658-3967-4A19-BE14-E8906D442F23}" type="presOf" srcId="{9FF379B8-CF23-4628-816D-4971040973CB}" destId="{CC328C96-2028-408A-BF38-F429107AB543}" srcOrd="0" destOrd="0" presId="urn:microsoft.com/office/officeart/2005/8/layout/hierarchy1"/>
    <dgm:cxn modelId="{89E6087C-8A70-4183-AB2C-860D15EB0D0B}" srcId="{E2D0B252-253F-4DEC-8C8A-2FAC46F242BC}" destId="{677708C5-9736-48AE-A100-D977F66D6887}" srcOrd="2" destOrd="0" parTransId="{3544ACFF-9EDE-40D9-88D7-DCCB2DE5D2F8}" sibTransId="{86E00BBE-1915-4F29-B3C9-8224031607A2}"/>
    <dgm:cxn modelId="{10360FA5-A456-42EF-9CCD-BB194590A5B0}" type="presOf" srcId="{677708C5-9736-48AE-A100-D977F66D6887}" destId="{6A46CB52-6781-4910-8600-05B04B2201F9}" srcOrd="0" destOrd="0" presId="urn:microsoft.com/office/officeart/2005/8/layout/hierarchy1"/>
    <dgm:cxn modelId="{10E3A1D9-925E-48F1-B69E-8636B7A76438}" type="presOf" srcId="{60B763D6-9AE9-40F3-8447-EB9F1314A54D}" destId="{CBC0656E-A348-4C25-9B2A-1B00CCFAE6EB}" srcOrd="0" destOrd="0" presId="urn:microsoft.com/office/officeart/2005/8/layout/hierarchy1"/>
    <dgm:cxn modelId="{B531F0FF-91E5-4EA2-97D4-54B04B1627D8}" type="presOf" srcId="{E2D0B252-253F-4DEC-8C8A-2FAC46F242BC}" destId="{F19F7944-FA4F-49A1-9D6C-45CE69C41D84}" srcOrd="0" destOrd="0" presId="urn:microsoft.com/office/officeart/2005/8/layout/hierarchy1"/>
    <dgm:cxn modelId="{1DEE31D9-5F2E-47FF-AE46-661A6D6A7AC1}" type="presParOf" srcId="{F19F7944-FA4F-49A1-9D6C-45CE69C41D84}" destId="{575B8355-58C0-4E59-8E59-66AF548256F1}" srcOrd="0" destOrd="0" presId="urn:microsoft.com/office/officeart/2005/8/layout/hierarchy1"/>
    <dgm:cxn modelId="{BF49C9B9-B549-4203-B4D5-EE8EEA729F9E}" type="presParOf" srcId="{575B8355-58C0-4E59-8E59-66AF548256F1}" destId="{A9A10CE9-966D-4258-AB7C-8FDA136F1D01}" srcOrd="0" destOrd="0" presId="urn:microsoft.com/office/officeart/2005/8/layout/hierarchy1"/>
    <dgm:cxn modelId="{225928B7-C0B5-4A51-8E58-EA3C2A40E554}" type="presParOf" srcId="{A9A10CE9-966D-4258-AB7C-8FDA136F1D01}" destId="{8E2449B8-4271-45E1-8B64-D393ACE217D2}" srcOrd="0" destOrd="0" presId="urn:microsoft.com/office/officeart/2005/8/layout/hierarchy1"/>
    <dgm:cxn modelId="{F26712EB-B25B-4EFE-9726-87243DE5E4DC}" type="presParOf" srcId="{A9A10CE9-966D-4258-AB7C-8FDA136F1D01}" destId="{CC328C96-2028-408A-BF38-F429107AB543}" srcOrd="1" destOrd="0" presId="urn:microsoft.com/office/officeart/2005/8/layout/hierarchy1"/>
    <dgm:cxn modelId="{D742514F-0320-485A-9DBF-217C799F4492}" type="presParOf" srcId="{575B8355-58C0-4E59-8E59-66AF548256F1}" destId="{1E1B0B67-7C49-4568-82E6-273C655DEB49}" srcOrd="1" destOrd="0" presId="urn:microsoft.com/office/officeart/2005/8/layout/hierarchy1"/>
    <dgm:cxn modelId="{49B0F982-13B7-4E16-BC33-372BD75EF5A8}" type="presParOf" srcId="{F19F7944-FA4F-49A1-9D6C-45CE69C41D84}" destId="{80A46CDF-B892-4295-9BBA-3CE65845CAC5}" srcOrd="1" destOrd="0" presId="urn:microsoft.com/office/officeart/2005/8/layout/hierarchy1"/>
    <dgm:cxn modelId="{AFD22E2A-3249-4C60-91E3-2A993F3182D5}" type="presParOf" srcId="{80A46CDF-B892-4295-9BBA-3CE65845CAC5}" destId="{2FF088DC-E657-4D1E-8BB1-110745663FC4}" srcOrd="0" destOrd="0" presId="urn:microsoft.com/office/officeart/2005/8/layout/hierarchy1"/>
    <dgm:cxn modelId="{6562D878-A6F9-4FF4-9F37-A05ED8A242DD}" type="presParOf" srcId="{2FF088DC-E657-4D1E-8BB1-110745663FC4}" destId="{47B573F5-29B5-4872-937D-6369D76371DB}" srcOrd="0" destOrd="0" presId="urn:microsoft.com/office/officeart/2005/8/layout/hierarchy1"/>
    <dgm:cxn modelId="{A874DD1E-B303-4404-BEF9-6D314E1AA035}" type="presParOf" srcId="{2FF088DC-E657-4D1E-8BB1-110745663FC4}" destId="{CBC0656E-A348-4C25-9B2A-1B00CCFAE6EB}" srcOrd="1" destOrd="0" presId="urn:microsoft.com/office/officeart/2005/8/layout/hierarchy1"/>
    <dgm:cxn modelId="{40283C6C-3FB6-4D81-A25C-F07B8A55B6B4}" type="presParOf" srcId="{80A46CDF-B892-4295-9BBA-3CE65845CAC5}" destId="{13993651-DC4F-4981-9046-B6F04D185D11}" srcOrd="1" destOrd="0" presId="urn:microsoft.com/office/officeart/2005/8/layout/hierarchy1"/>
    <dgm:cxn modelId="{D27B86E9-AFA0-4F8A-B768-55D44873BEA8}" type="presParOf" srcId="{F19F7944-FA4F-49A1-9D6C-45CE69C41D84}" destId="{466817E5-AEC8-4C95-8F62-E805638FD1DE}" srcOrd="2" destOrd="0" presId="urn:microsoft.com/office/officeart/2005/8/layout/hierarchy1"/>
    <dgm:cxn modelId="{4BCDC13D-6B57-42C3-983A-A5B608C9C999}" type="presParOf" srcId="{466817E5-AEC8-4C95-8F62-E805638FD1DE}" destId="{26E44342-B178-4D86-860C-962090D5B1D9}" srcOrd="0" destOrd="0" presId="urn:microsoft.com/office/officeart/2005/8/layout/hierarchy1"/>
    <dgm:cxn modelId="{0526842C-997E-4A73-9912-6DBA0AF9AA8A}" type="presParOf" srcId="{26E44342-B178-4D86-860C-962090D5B1D9}" destId="{DD3F79D6-0F21-4442-B05F-090296EB993E}" srcOrd="0" destOrd="0" presId="urn:microsoft.com/office/officeart/2005/8/layout/hierarchy1"/>
    <dgm:cxn modelId="{A6BE7B5A-CBCC-4C47-B115-84158BE5FFE7}" type="presParOf" srcId="{26E44342-B178-4D86-860C-962090D5B1D9}" destId="{6A46CB52-6781-4910-8600-05B04B2201F9}" srcOrd="1" destOrd="0" presId="urn:microsoft.com/office/officeart/2005/8/layout/hierarchy1"/>
    <dgm:cxn modelId="{57992ED1-2D84-4889-AD5E-28EE70EA2609}" type="presParOf" srcId="{466817E5-AEC8-4C95-8F62-E805638FD1DE}" destId="{CADEEA13-40E9-4182-8479-21359600CF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A2EC9-AB52-40FF-BB9C-07E6A60FF535}"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US"/>
        </a:p>
      </dgm:t>
    </dgm:pt>
    <dgm:pt modelId="{7C07ACA2-C389-4611-B3A2-DD3FBDE5F220}">
      <dgm:prSet/>
      <dgm:spPr>
        <a:solidFill>
          <a:srgbClr val="1957A2"/>
        </a:solidFill>
      </dgm:spPr>
      <dgm:t>
        <a:bodyPr/>
        <a:lstStyle/>
        <a:p>
          <a:r>
            <a:rPr lang="en-NZ" b="0" i="0"/>
            <a:t>Writing with AI is not plagiarism…but it’s also not original authorship</a:t>
          </a:r>
          <a:endParaRPr lang="en-US"/>
        </a:p>
      </dgm:t>
    </dgm:pt>
    <dgm:pt modelId="{0A810CC6-5079-4EBA-8C36-5E96B34E5490}" type="parTrans" cxnId="{F87D5CF6-6F5B-4658-BF18-F4CCA2D86B9E}">
      <dgm:prSet/>
      <dgm:spPr/>
      <dgm:t>
        <a:bodyPr/>
        <a:lstStyle/>
        <a:p>
          <a:endParaRPr lang="en-US"/>
        </a:p>
      </dgm:t>
    </dgm:pt>
    <dgm:pt modelId="{B2EB5CAA-5913-4F98-B00F-6033E4265FDB}" type="sibTrans" cxnId="{F87D5CF6-6F5B-4658-BF18-F4CCA2D86B9E}">
      <dgm:prSet/>
      <dgm:spPr/>
      <dgm:t>
        <a:bodyPr/>
        <a:lstStyle/>
        <a:p>
          <a:endParaRPr lang="en-US"/>
        </a:p>
      </dgm:t>
    </dgm:pt>
    <dgm:pt modelId="{C4EE99A1-725C-4032-9FD1-5D765A5D0E0F}">
      <dgm:prSet/>
      <dgm:spPr>
        <a:solidFill>
          <a:srgbClr val="1957A2"/>
        </a:solidFill>
      </dgm:spPr>
      <dgm:t>
        <a:bodyPr/>
        <a:lstStyle/>
        <a:p>
          <a:r>
            <a:rPr lang="en-NZ" b="0" i="0"/>
            <a:t>Student disclosure of AI use in assessments</a:t>
          </a:r>
          <a:endParaRPr lang="en-US"/>
        </a:p>
      </dgm:t>
    </dgm:pt>
    <dgm:pt modelId="{B63390E4-83BD-4200-8D9B-48CB152B1D73}" type="parTrans" cxnId="{11831A0F-C0E1-48E4-8409-D2073F65CF82}">
      <dgm:prSet/>
      <dgm:spPr/>
      <dgm:t>
        <a:bodyPr/>
        <a:lstStyle/>
        <a:p>
          <a:endParaRPr lang="en-US"/>
        </a:p>
      </dgm:t>
    </dgm:pt>
    <dgm:pt modelId="{1DAD33D2-E682-4D82-9005-4A194CA80BCA}" type="sibTrans" cxnId="{11831A0F-C0E1-48E4-8409-D2073F65CF82}">
      <dgm:prSet/>
      <dgm:spPr/>
      <dgm:t>
        <a:bodyPr/>
        <a:lstStyle/>
        <a:p>
          <a:endParaRPr lang="en-US"/>
        </a:p>
      </dgm:t>
    </dgm:pt>
    <dgm:pt modelId="{0D57EBCB-3447-4B68-9517-DF58B9BC47F1}">
      <dgm:prSet/>
      <dgm:spPr>
        <a:solidFill>
          <a:srgbClr val="1957A2"/>
        </a:solidFill>
      </dgm:spPr>
      <dgm:t>
        <a:bodyPr/>
        <a:lstStyle/>
        <a:p>
          <a:r>
            <a:rPr lang="en-US" b="0" i="0"/>
            <a:t>Change how learning outcomes are demonstrated</a:t>
          </a:r>
          <a:endParaRPr lang="en-US"/>
        </a:p>
      </dgm:t>
    </dgm:pt>
    <dgm:pt modelId="{FFEA7635-272D-4F57-B9D7-B70B4CF0D644}" type="parTrans" cxnId="{B484E7E1-7425-4A6A-9727-38FAC53C7801}">
      <dgm:prSet/>
      <dgm:spPr/>
      <dgm:t>
        <a:bodyPr/>
        <a:lstStyle/>
        <a:p>
          <a:endParaRPr lang="en-US"/>
        </a:p>
      </dgm:t>
    </dgm:pt>
    <dgm:pt modelId="{B08487FD-1D3D-4DAE-A324-EC911F7FDD78}" type="sibTrans" cxnId="{B484E7E1-7425-4A6A-9727-38FAC53C7801}">
      <dgm:prSet/>
      <dgm:spPr/>
      <dgm:t>
        <a:bodyPr/>
        <a:lstStyle/>
        <a:p>
          <a:endParaRPr lang="en-US"/>
        </a:p>
      </dgm:t>
    </dgm:pt>
    <dgm:pt modelId="{8E8C7EBA-F2AA-44D1-8568-E24CB489AB22}">
      <dgm:prSet/>
      <dgm:spPr>
        <a:solidFill>
          <a:srgbClr val="1957A2"/>
        </a:solidFill>
      </dgm:spPr>
      <dgm:t>
        <a:bodyPr/>
        <a:lstStyle/>
        <a:p>
          <a:r>
            <a:rPr lang="en-NZ" b="0" i="0"/>
            <a:t>Redesign assessments - within university policies</a:t>
          </a:r>
          <a:endParaRPr lang="en-US"/>
        </a:p>
      </dgm:t>
    </dgm:pt>
    <dgm:pt modelId="{AC8AB224-6C00-42B2-956B-22072CE743B6}" type="parTrans" cxnId="{37FF4342-0B47-4F87-B2F2-1583B66DB5E2}">
      <dgm:prSet/>
      <dgm:spPr/>
      <dgm:t>
        <a:bodyPr/>
        <a:lstStyle/>
        <a:p>
          <a:endParaRPr lang="en-US"/>
        </a:p>
      </dgm:t>
    </dgm:pt>
    <dgm:pt modelId="{0587CAEB-3BF5-46D6-9897-E754460FE02E}" type="sibTrans" cxnId="{37FF4342-0B47-4F87-B2F2-1583B66DB5E2}">
      <dgm:prSet/>
      <dgm:spPr/>
      <dgm:t>
        <a:bodyPr/>
        <a:lstStyle/>
        <a:p>
          <a:endParaRPr lang="en-US"/>
        </a:p>
      </dgm:t>
    </dgm:pt>
    <dgm:pt modelId="{4602026E-11C5-4B70-90B6-A67E34AE57E0}">
      <dgm:prSet/>
      <dgm:spPr>
        <a:solidFill>
          <a:srgbClr val="1957A2"/>
        </a:solidFill>
      </dgm:spPr>
      <dgm:t>
        <a:bodyPr/>
        <a:lstStyle/>
        <a:p>
          <a:r>
            <a:rPr lang="en-NZ" b="0" i="0"/>
            <a:t>Interactive Oral Assessments</a:t>
          </a:r>
          <a:endParaRPr lang="en-US"/>
        </a:p>
      </dgm:t>
    </dgm:pt>
    <dgm:pt modelId="{ECDD9E6D-3864-4762-9071-1B85707AAC01}" type="parTrans" cxnId="{759B5A39-9C54-4484-8BF4-CDA4118D70FA}">
      <dgm:prSet/>
      <dgm:spPr/>
      <dgm:t>
        <a:bodyPr/>
        <a:lstStyle/>
        <a:p>
          <a:endParaRPr lang="en-US"/>
        </a:p>
      </dgm:t>
    </dgm:pt>
    <dgm:pt modelId="{80A1866A-7F64-40EB-8328-4598802F6964}" type="sibTrans" cxnId="{759B5A39-9C54-4484-8BF4-CDA4118D70FA}">
      <dgm:prSet/>
      <dgm:spPr/>
      <dgm:t>
        <a:bodyPr/>
        <a:lstStyle/>
        <a:p>
          <a:endParaRPr lang="en-US"/>
        </a:p>
      </dgm:t>
    </dgm:pt>
    <dgm:pt modelId="{47E0A7F8-038B-4BF6-AAD3-DF10D2E649CE}">
      <dgm:prSet/>
      <dgm:spPr>
        <a:solidFill>
          <a:srgbClr val="1957A2"/>
        </a:solidFill>
      </dgm:spPr>
      <dgm:t>
        <a:bodyPr/>
        <a:lstStyle/>
        <a:p>
          <a:r>
            <a:rPr lang="en-NZ" b="0" i="0"/>
            <a:t>Gamification </a:t>
          </a:r>
          <a:endParaRPr lang="en-US"/>
        </a:p>
      </dgm:t>
    </dgm:pt>
    <dgm:pt modelId="{0ABD1181-E93E-4546-9D14-C08B1BB30CD9}" type="parTrans" cxnId="{B268FED2-0A70-481E-B49D-7DE8585846E1}">
      <dgm:prSet/>
      <dgm:spPr/>
      <dgm:t>
        <a:bodyPr/>
        <a:lstStyle/>
        <a:p>
          <a:endParaRPr lang="en-US"/>
        </a:p>
      </dgm:t>
    </dgm:pt>
    <dgm:pt modelId="{EC5AD07F-93EF-44A7-A447-4AC351724BAF}" type="sibTrans" cxnId="{B268FED2-0A70-481E-B49D-7DE8585846E1}">
      <dgm:prSet/>
      <dgm:spPr/>
      <dgm:t>
        <a:bodyPr/>
        <a:lstStyle/>
        <a:p>
          <a:endParaRPr lang="en-US"/>
        </a:p>
      </dgm:t>
    </dgm:pt>
    <dgm:pt modelId="{50435D40-3452-4568-AFA4-BA6CD7A0751B}">
      <dgm:prSet/>
      <dgm:spPr>
        <a:solidFill>
          <a:srgbClr val="1957A2"/>
        </a:solidFill>
      </dgm:spPr>
      <dgm:t>
        <a:bodyPr/>
        <a:lstStyle/>
        <a:p>
          <a:r>
            <a:rPr lang="en-NZ" b="0" i="0"/>
            <a:t>ChatBot / local LLM specific to courses</a:t>
          </a:r>
          <a:endParaRPr lang="en-US"/>
        </a:p>
      </dgm:t>
    </dgm:pt>
    <dgm:pt modelId="{2CE6D306-54C0-4834-B52F-068FD38897FC}" type="parTrans" cxnId="{E8E8BFD6-EDCD-4B6D-8243-91275D89EF11}">
      <dgm:prSet/>
      <dgm:spPr/>
      <dgm:t>
        <a:bodyPr/>
        <a:lstStyle/>
        <a:p>
          <a:endParaRPr lang="en-US"/>
        </a:p>
      </dgm:t>
    </dgm:pt>
    <dgm:pt modelId="{FC15E32D-D5BE-48B1-A1D5-236E33FBE8FE}" type="sibTrans" cxnId="{E8E8BFD6-EDCD-4B6D-8243-91275D89EF11}">
      <dgm:prSet/>
      <dgm:spPr/>
      <dgm:t>
        <a:bodyPr/>
        <a:lstStyle/>
        <a:p>
          <a:endParaRPr lang="en-US"/>
        </a:p>
      </dgm:t>
    </dgm:pt>
    <dgm:pt modelId="{ACA886DB-B81B-4A63-A8C5-E3D5B1B1B9CA}">
      <dgm:prSet/>
      <dgm:spPr>
        <a:solidFill>
          <a:srgbClr val="1957A2"/>
        </a:solidFill>
      </dgm:spPr>
      <dgm:t>
        <a:bodyPr/>
        <a:lstStyle/>
        <a:p>
          <a:r>
            <a:rPr lang="en-NZ" b="0" i="0"/>
            <a:t>Teach AI literacy to students</a:t>
          </a:r>
          <a:endParaRPr lang="en-US"/>
        </a:p>
      </dgm:t>
    </dgm:pt>
    <dgm:pt modelId="{D9B7BD33-045A-4088-9E40-CE7B9532038D}" type="parTrans" cxnId="{552771C3-E704-42B2-ADD6-C6B1DD8849D7}">
      <dgm:prSet/>
      <dgm:spPr/>
      <dgm:t>
        <a:bodyPr/>
        <a:lstStyle/>
        <a:p>
          <a:endParaRPr lang="en-US"/>
        </a:p>
      </dgm:t>
    </dgm:pt>
    <dgm:pt modelId="{929E629E-7453-475A-A442-7585C12B8679}" type="sibTrans" cxnId="{552771C3-E704-42B2-ADD6-C6B1DD8849D7}">
      <dgm:prSet/>
      <dgm:spPr/>
      <dgm:t>
        <a:bodyPr/>
        <a:lstStyle/>
        <a:p>
          <a:endParaRPr lang="en-US"/>
        </a:p>
      </dgm:t>
    </dgm:pt>
    <dgm:pt modelId="{C750BEC8-2A99-478B-9199-8E4BD2998BDF}">
      <dgm:prSet/>
      <dgm:spPr>
        <a:solidFill>
          <a:srgbClr val="1957A2"/>
        </a:solidFill>
      </dgm:spPr>
      <dgm:t>
        <a:bodyPr/>
        <a:lstStyle/>
        <a:p>
          <a:r>
            <a:rPr lang="en-NZ" b="0" i="0"/>
            <a:t>Educate about ethical and responsible use of tools</a:t>
          </a:r>
          <a:endParaRPr lang="en-US"/>
        </a:p>
      </dgm:t>
    </dgm:pt>
    <dgm:pt modelId="{DC73D407-B92B-4EF6-9D9E-AA6860FDA05B}" type="parTrans" cxnId="{DB5DDA10-933B-462D-8EAA-69F26E504681}">
      <dgm:prSet/>
      <dgm:spPr/>
      <dgm:t>
        <a:bodyPr/>
        <a:lstStyle/>
        <a:p>
          <a:endParaRPr lang="en-US"/>
        </a:p>
      </dgm:t>
    </dgm:pt>
    <dgm:pt modelId="{663AF0AC-5B78-422F-9B36-E9DF965922BA}" type="sibTrans" cxnId="{DB5DDA10-933B-462D-8EAA-69F26E504681}">
      <dgm:prSet/>
      <dgm:spPr/>
      <dgm:t>
        <a:bodyPr/>
        <a:lstStyle/>
        <a:p>
          <a:endParaRPr lang="en-US"/>
        </a:p>
      </dgm:t>
    </dgm:pt>
    <dgm:pt modelId="{73F6C4B1-0BF0-4929-8871-AAC4FB51BA64}">
      <dgm:prSet/>
      <dgm:spPr>
        <a:solidFill>
          <a:srgbClr val="1957A2"/>
        </a:solidFill>
      </dgm:spPr>
      <dgm:t>
        <a:bodyPr/>
        <a:lstStyle/>
        <a:p>
          <a:r>
            <a:rPr lang="en-NZ" b="0" i="0"/>
            <a:t>Structured prompts for written assessments</a:t>
          </a:r>
          <a:endParaRPr lang="en-US"/>
        </a:p>
      </dgm:t>
    </dgm:pt>
    <dgm:pt modelId="{0496F77D-862F-4690-A86F-C6CF3FA4F3AA}" type="parTrans" cxnId="{A1A3BEDD-4115-4FD5-91D2-7B748261DC22}">
      <dgm:prSet/>
      <dgm:spPr/>
      <dgm:t>
        <a:bodyPr/>
        <a:lstStyle/>
        <a:p>
          <a:endParaRPr lang="en-US"/>
        </a:p>
      </dgm:t>
    </dgm:pt>
    <dgm:pt modelId="{98B9839A-9743-466B-92FF-660F92C2F3A3}" type="sibTrans" cxnId="{A1A3BEDD-4115-4FD5-91D2-7B748261DC22}">
      <dgm:prSet/>
      <dgm:spPr/>
      <dgm:t>
        <a:bodyPr/>
        <a:lstStyle/>
        <a:p>
          <a:endParaRPr lang="en-US"/>
        </a:p>
      </dgm:t>
    </dgm:pt>
    <dgm:pt modelId="{D166BFAF-96E0-4C85-B2B5-C52D22AC97C2}" type="pres">
      <dgm:prSet presAssocID="{3B0A2EC9-AB52-40FF-BB9C-07E6A60FF535}" presName="diagram" presStyleCnt="0">
        <dgm:presLayoutVars>
          <dgm:dir/>
          <dgm:resizeHandles val="exact"/>
        </dgm:presLayoutVars>
      </dgm:prSet>
      <dgm:spPr/>
    </dgm:pt>
    <dgm:pt modelId="{4D0653EF-4A92-4FAA-AA36-760CE1ACFA52}" type="pres">
      <dgm:prSet presAssocID="{7C07ACA2-C389-4611-B3A2-DD3FBDE5F220}" presName="node" presStyleLbl="node1" presStyleIdx="0" presStyleCnt="10">
        <dgm:presLayoutVars>
          <dgm:bulletEnabled val="1"/>
        </dgm:presLayoutVars>
      </dgm:prSet>
      <dgm:spPr/>
    </dgm:pt>
    <dgm:pt modelId="{CCF6F24B-B5CE-4811-8DE8-2ED6B08F3DC1}" type="pres">
      <dgm:prSet presAssocID="{B2EB5CAA-5913-4F98-B00F-6033E4265FDB}" presName="sibTrans" presStyleLbl="sibTrans2D1" presStyleIdx="0" presStyleCnt="9"/>
      <dgm:spPr/>
    </dgm:pt>
    <dgm:pt modelId="{3A6E83A6-D403-40C9-BAA9-0AD9289F62C4}" type="pres">
      <dgm:prSet presAssocID="{B2EB5CAA-5913-4F98-B00F-6033E4265FDB}" presName="connectorText" presStyleLbl="sibTrans2D1" presStyleIdx="0" presStyleCnt="9"/>
      <dgm:spPr/>
    </dgm:pt>
    <dgm:pt modelId="{B64CAD62-E344-489D-9A50-262DB9097670}" type="pres">
      <dgm:prSet presAssocID="{C4EE99A1-725C-4032-9FD1-5D765A5D0E0F}" presName="node" presStyleLbl="node1" presStyleIdx="1" presStyleCnt="10">
        <dgm:presLayoutVars>
          <dgm:bulletEnabled val="1"/>
        </dgm:presLayoutVars>
      </dgm:prSet>
      <dgm:spPr/>
    </dgm:pt>
    <dgm:pt modelId="{D6062ED8-5501-4644-9A69-18D3A36E90D2}" type="pres">
      <dgm:prSet presAssocID="{1DAD33D2-E682-4D82-9005-4A194CA80BCA}" presName="sibTrans" presStyleLbl="sibTrans2D1" presStyleIdx="1" presStyleCnt="9"/>
      <dgm:spPr/>
    </dgm:pt>
    <dgm:pt modelId="{6CE49142-A1C8-4F16-9963-F0CCD4F13C8A}" type="pres">
      <dgm:prSet presAssocID="{1DAD33D2-E682-4D82-9005-4A194CA80BCA}" presName="connectorText" presStyleLbl="sibTrans2D1" presStyleIdx="1" presStyleCnt="9"/>
      <dgm:spPr/>
    </dgm:pt>
    <dgm:pt modelId="{0CC55546-8475-40D0-965B-F2B918DE626B}" type="pres">
      <dgm:prSet presAssocID="{0D57EBCB-3447-4B68-9517-DF58B9BC47F1}" presName="node" presStyleLbl="node1" presStyleIdx="2" presStyleCnt="10">
        <dgm:presLayoutVars>
          <dgm:bulletEnabled val="1"/>
        </dgm:presLayoutVars>
      </dgm:prSet>
      <dgm:spPr/>
    </dgm:pt>
    <dgm:pt modelId="{7ADF0574-1049-4614-9B34-371113C27416}" type="pres">
      <dgm:prSet presAssocID="{B08487FD-1D3D-4DAE-A324-EC911F7FDD78}" presName="sibTrans" presStyleLbl="sibTrans2D1" presStyleIdx="2" presStyleCnt="9"/>
      <dgm:spPr/>
    </dgm:pt>
    <dgm:pt modelId="{086B5A2D-BCC8-463C-AB34-A5E3F893C0EC}" type="pres">
      <dgm:prSet presAssocID="{B08487FD-1D3D-4DAE-A324-EC911F7FDD78}" presName="connectorText" presStyleLbl="sibTrans2D1" presStyleIdx="2" presStyleCnt="9"/>
      <dgm:spPr/>
    </dgm:pt>
    <dgm:pt modelId="{62A4AAE6-246F-46F8-94D6-B2EB9B964408}" type="pres">
      <dgm:prSet presAssocID="{8E8C7EBA-F2AA-44D1-8568-E24CB489AB22}" presName="node" presStyleLbl="node1" presStyleIdx="3" presStyleCnt="10">
        <dgm:presLayoutVars>
          <dgm:bulletEnabled val="1"/>
        </dgm:presLayoutVars>
      </dgm:prSet>
      <dgm:spPr/>
    </dgm:pt>
    <dgm:pt modelId="{C64C0E01-E04F-42AD-BDF3-1B0349BE4952}" type="pres">
      <dgm:prSet presAssocID="{0587CAEB-3BF5-46D6-9897-E754460FE02E}" presName="sibTrans" presStyleLbl="sibTrans2D1" presStyleIdx="3" presStyleCnt="9"/>
      <dgm:spPr/>
    </dgm:pt>
    <dgm:pt modelId="{5D2D0116-AE43-4431-A6B3-38EB13A670B6}" type="pres">
      <dgm:prSet presAssocID="{0587CAEB-3BF5-46D6-9897-E754460FE02E}" presName="connectorText" presStyleLbl="sibTrans2D1" presStyleIdx="3" presStyleCnt="9"/>
      <dgm:spPr/>
    </dgm:pt>
    <dgm:pt modelId="{151E8BC0-21DF-4C69-81CA-702A223D4726}" type="pres">
      <dgm:prSet presAssocID="{4602026E-11C5-4B70-90B6-A67E34AE57E0}" presName="node" presStyleLbl="node1" presStyleIdx="4" presStyleCnt="10">
        <dgm:presLayoutVars>
          <dgm:bulletEnabled val="1"/>
        </dgm:presLayoutVars>
      </dgm:prSet>
      <dgm:spPr/>
    </dgm:pt>
    <dgm:pt modelId="{C3DF8B4F-CAA0-4BD9-B8A4-B2E31ECBE927}" type="pres">
      <dgm:prSet presAssocID="{80A1866A-7F64-40EB-8328-4598802F6964}" presName="sibTrans" presStyleLbl="sibTrans2D1" presStyleIdx="4" presStyleCnt="9"/>
      <dgm:spPr/>
    </dgm:pt>
    <dgm:pt modelId="{558026F5-0135-4D59-90FF-CC0B4A8E725B}" type="pres">
      <dgm:prSet presAssocID="{80A1866A-7F64-40EB-8328-4598802F6964}" presName="connectorText" presStyleLbl="sibTrans2D1" presStyleIdx="4" presStyleCnt="9"/>
      <dgm:spPr/>
    </dgm:pt>
    <dgm:pt modelId="{2FE311FE-EB57-44DE-A3C9-A2B33DA4EB65}" type="pres">
      <dgm:prSet presAssocID="{47E0A7F8-038B-4BF6-AAD3-DF10D2E649CE}" presName="node" presStyleLbl="node1" presStyleIdx="5" presStyleCnt="10">
        <dgm:presLayoutVars>
          <dgm:bulletEnabled val="1"/>
        </dgm:presLayoutVars>
      </dgm:prSet>
      <dgm:spPr/>
    </dgm:pt>
    <dgm:pt modelId="{8FB4F277-0D4F-4F34-9AB7-6DD985180E16}" type="pres">
      <dgm:prSet presAssocID="{EC5AD07F-93EF-44A7-A447-4AC351724BAF}" presName="sibTrans" presStyleLbl="sibTrans2D1" presStyleIdx="5" presStyleCnt="9"/>
      <dgm:spPr/>
    </dgm:pt>
    <dgm:pt modelId="{BE78D6BA-11D9-4B37-8730-41A1B1B150CD}" type="pres">
      <dgm:prSet presAssocID="{EC5AD07F-93EF-44A7-A447-4AC351724BAF}" presName="connectorText" presStyleLbl="sibTrans2D1" presStyleIdx="5" presStyleCnt="9"/>
      <dgm:spPr/>
    </dgm:pt>
    <dgm:pt modelId="{A21933CD-572F-406A-AC62-2B8FF4224EDC}" type="pres">
      <dgm:prSet presAssocID="{50435D40-3452-4568-AFA4-BA6CD7A0751B}" presName="node" presStyleLbl="node1" presStyleIdx="6" presStyleCnt="10">
        <dgm:presLayoutVars>
          <dgm:bulletEnabled val="1"/>
        </dgm:presLayoutVars>
      </dgm:prSet>
      <dgm:spPr/>
    </dgm:pt>
    <dgm:pt modelId="{A7D10AD7-DD3C-4FEB-99E7-EFD60D9F1751}" type="pres">
      <dgm:prSet presAssocID="{FC15E32D-D5BE-48B1-A1D5-236E33FBE8FE}" presName="sibTrans" presStyleLbl="sibTrans2D1" presStyleIdx="6" presStyleCnt="9"/>
      <dgm:spPr/>
    </dgm:pt>
    <dgm:pt modelId="{F3458CD0-91BC-4E80-A37B-235C81D0DB69}" type="pres">
      <dgm:prSet presAssocID="{FC15E32D-D5BE-48B1-A1D5-236E33FBE8FE}" presName="connectorText" presStyleLbl="sibTrans2D1" presStyleIdx="6" presStyleCnt="9"/>
      <dgm:spPr/>
    </dgm:pt>
    <dgm:pt modelId="{C589C4CF-8AC7-4BA9-8E12-414AC021E469}" type="pres">
      <dgm:prSet presAssocID="{ACA886DB-B81B-4A63-A8C5-E3D5B1B1B9CA}" presName="node" presStyleLbl="node1" presStyleIdx="7" presStyleCnt="10">
        <dgm:presLayoutVars>
          <dgm:bulletEnabled val="1"/>
        </dgm:presLayoutVars>
      </dgm:prSet>
      <dgm:spPr/>
    </dgm:pt>
    <dgm:pt modelId="{24B5144A-BAEA-4158-A927-6DB0E5496D2E}" type="pres">
      <dgm:prSet presAssocID="{929E629E-7453-475A-A442-7585C12B8679}" presName="sibTrans" presStyleLbl="sibTrans2D1" presStyleIdx="7" presStyleCnt="9"/>
      <dgm:spPr/>
    </dgm:pt>
    <dgm:pt modelId="{5B67D398-1666-4178-9B73-70C9A9F40C85}" type="pres">
      <dgm:prSet presAssocID="{929E629E-7453-475A-A442-7585C12B8679}" presName="connectorText" presStyleLbl="sibTrans2D1" presStyleIdx="7" presStyleCnt="9"/>
      <dgm:spPr/>
    </dgm:pt>
    <dgm:pt modelId="{59D7784A-413E-4260-9CA9-B0F3E0145BF7}" type="pres">
      <dgm:prSet presAssocID="{C750BEC8-2A99-478B-9199-8E4BD2998BDF}" presName="node" presStyleLbl="node1" presStyleIdx="8" presStyleCnt="10">
        <dgm:presLayoutVars>
          <dgm:bulletEnabled val="1"/>
        </dgm:presLayoutVars>
      </dgm:prSet>
      <dgm:spPr/>
    </dgm:pt>
    <dgm:pt modelId="{4C52CE40-F466-4905-95AC-88168A67B159}" type="pres">
      <dgm:prSet presAssocID="{663AF0AC-5B78-422F-9B36-E9DF965922BA}" presName="sibTrans" presStyleLbl="sibTrans2D1" presStyleIdx="8" presStyleCnt="9"/>
      <dgm:spPr/>
    </dgm:pt>
    <dgm:pt modelId="{13FFCCA1-F2B9-4BED-A7AF-33BCBA7B1134}" type="pres">
      <dgm:prSet presAssocID="{663AF0AC-5B78-422F-9B36-E9DF965922BA}" presName="connectorText" presStyleLbl="sibTrans2D1" presStyleIdx="8" presStyleCnt="9"/>
      <dgm:spPr/>
    </dgm:pt>
    <dgm:pt modelId="{AF267209-D689-414C-B6B8-880D99B47D4D}" type="pres">
      <dgm:prSet presAssocID="{73F6C4B1-0BF0-4929-8871-AAC4FB51BA64}" presName="node" presStyleLbl="node1" presStyleIdx="9" presStyleCnt="10">
        <dgm:presLayoutVars>
          <dgm:bulletEnabled val="1"/>
        </dgm:presLayoutVars>
      </dgm:prSet>
      <dgm:spPr/>
    </dgm:pt>
  </dgm:ptLst>
  <dgm:cxnLst>
    <dgm:cxn modelId="{11831A0F-C0E1-48E4-8409-D2073F65CF82}" srcId="{3B0A2EC9-AB52-40FF-BB9C-07E6A60FF535}" destId="{C4EE99A1-725C-4032-9FD1-5D765A5D0E0F}" srcOrd="1" destOrd="0" parTransId="{B63390E4-83BD-4200-8D9B-48CB152B1D73}" sibTransId="{1DAD33D2-E682-4D82-9005-4A194CA80BCA}"/>
    <dgm:cxn modelId="{53CFDE0F-8E74-4C44-8677-F90556F0C3F8}" type="presOf" srcId="{B2EB5CAA-5913-4F98-B00F-6033E4265FDB}" destId="{CCF6F24B-B5CE-4811-8DE8-2ED6B08F3DC1}" srcOrd="0" destOrd="0" presId="urn:microsoft.com/office/officeart/2005/8/layout/process5"/>
    <dgm:cxn modelId="{DB5DDA10-933B-462D-8EAA-69F26E504681}" srcId="{3B0A2EC9-AB52-40FF-BB9C-07E6A60FF535}" destId="{C750BEC8-2A99-478B-9199-8E4BD2998BDF}" srcOrd="8" destOrd="0" parTransId="{DC73D407-B92B-4EF6-9D9E-AA6860FDA05B}" sibTransId="{663AF0AC-5B78-422F-9B36-E9DF965922BA}"/>
    <dgm:cxn modelId="{8140721D-6A85-4A09-B3D1-98B9CFAEFA30}" type="presOf" srcId="{929E629E-7453-475A-A442-7585C12B8679}" destId="{5B67D398-1666-4178-9B73-70C9A9F40C85}" srcOrd="1" destOrd="0" presId="urn:microsoft.com/office/officeart/2005/8/layout/process5"/>
    <dgm:cxn modelId="{7A41C21E-5850-4F90-9EB2-4C826CDB6E51}" type="presOf" srcId="{B08487FD-1D3D-4DAE-A324-EC911F7FDD78}" destId="{7ADF0574-1049-4614-9B34-371113C27416}" srcOrd="0" destOrd="0" presId="urn:microsoft.com/office/officeart/2005/8/layout/process5"/>
    <dgm:cxn modelId="{867B7022-F535-4411-A731-1CB9AE8616EA}" type="presOf" srcId="{ACA886DB-B81B-4A63-A8C5-E3D5B1B1B9CA}" destId="{C589C4CF-8AC7-4BA9-8E12-414AC021E469}" srcOrd="0" destOrd="0" presId="urn:microsoft.com/office/officeart/2005/8/layout/process5"/>
    <dgm:cxn modelId="{3F217128-0C77-465E-B6DD-E3273E3557C1}" type="presOf" srcId="{EC5AD07F-93EF-44A7-A447-4AC351724BAF}" destId="{8FB4F277-0D4F-4F34-9AB7-6DD985180E16}" srcOrd="0" destOrd="0" presId="urn:microsoft.com/office/officeart/2005/8/layout/process5"/>
    <dgm:cxn modelId="{25A7212F-9449-4670-8D8D-5A5A65D37020}" type="presOf" srcId="{B2EB5CAA-5913-4F98-B00F-6033E4265FDB}" destId="{3A6E83A6-D403-40C9-BAA9-0AD9289F62C4}" srcOrd="1" destOrd="0" presId="urn:microsoft.com/office/officeart/2005/8/layout/process5"/>
    <dgm:cxn modelId="{63E83535-2C5F-4B96-B185-6496C4464A8E}" type="presOf" srcId="{3B0A2EC9-AB52-40FF-BB9C-07E6A60FF535}" destId="{D166BFAF-96E0-4C85-B2B5-C52D22AC97C2}" srcOrd="0" destOrd="0" presId="urn:microsoft.com/office/officeart/2005/8/layout/process5"/>
    <dgm:cxn modelId="{759B5A39-9C54-4484-8BF4-CDA4118D70FA}" srcId="{3B0A2EC9-AB52-40FF-BB9C-07E6A60FF535}" destId="{4602026E-11C5-4B70-90B6-A67E34AE57E0}" srcOrd="4" destOrd="0" parTransId="{ECDD9E6D-3864-4762-9071-1B85707AAC01}" sibTransId="{80A1866A-7F64-40EB-8328-4598802F6964}"/>
    <dgm:cxn modelId="{B095143D-29B1-4000-B694-9CECA163A1BF}" type="presOf" srcId="{FC15E32D-D5BE-48B1-A1D5-236E33FBE8FE}" destId="{A7D10AD7-DD3C-4FEB-99E7-EFD60D9F1751}" srcOrd="0" destOrd="0" presId="urn:microsoft.com/office/officeart/2005/8/layout/process5"/>
    <dgm:cxn modelId="{E2E2A55E-0496-4685-9BFC-D796BC0DFB0E}" type="presOf" srcId="{C4EE99A1-725C-4032-9FD1-5D765A5D0E0F}" destId="{B64CAD62-E344-489D-9A50-262DB9097670}" srcOrd="0" destOrd="0" presId="urn:microsoft.com/office/officeart/2005/8/layout/process5"/>
    <dgm:cxn modelId="{37FF4342-0B47-4F87-B2F2-1583B66DB5E2}" srcId="{3B0A2EC9-AB52-40FF-BB9C-07E6A60FF535}" destId="{8E8C7EBA-F2AA-44D1-8568-E24CB489AB22}" srcOrd="3" destOrd="0" parTransId="{AC8AB224-6C00-42B2-956B-22072CE743B6}" sibTransId="{0587CAEB-3BF5-46D6-9897-E754460FE02E}"/>
    <dgm:cxn modelId="{CA489F62-8D55-41C8-884F-38E7836E8330}" type="presOf" srcId="{8E8C7EBA-F2AA-44D1-8568-E24CB489AB22}" destId="{62A4AAE6-246F-46F8-94D6-B2EB9B964408}" srcOrd="0" destOrd="0" presId="urn:microsoft.com/office/officeart/2005/8/layout/process5"/>
    <dgm:cxn modelId="{62A1C062-2FD1-45B6-8036-0C0E45A7627C}" type="presOf" srcId="{B08487FD-1D3D-4DAE-A324-EC911F7FDD78}" destId="{086B5A2D-BCC8-463C-AB34-A5E3F893C0EC}" srcOrd="1" destOrd="0" presId="urn:microsoft.com/office/officeart/2005/8/layout/process5"/>
    <dgm:cxn modelId="{7B5EE067-5775-4E0A-B073-3FFF2280680A}" type="presOf" srcId="{50435D40-3452-4568-AFA4-BA6CD7A0751B}" destId="{A21933CD-572F-406A-AC62-2B8FF4224EDC}" srcOrd="0" destOrd="0" presId="urn:microsoft.com/office/officeart/2005/8/layout/process5"/>
    <dgm:cxn modelId="{8E721D6D-E33F-4DA1-9059-18F9FC76F6D1}" type="presOf" srcId="{1DAD33D2-E682-4D82-9005-4A194CA80BCA}" destId="{6CE49142-A1C8-4F16-9963-F0CCD4F13C8A}" srcOrd="1" destOrd="0" presId="urn:microsoft.com/office/officeart/2005/8/layout/process5"/>
    <dgm:cxn modelId="{1820FE6E-2C69-4D6A-A540-A95CC917E47B}" type="presOf" srcId="{0587CAEB-3BF5-46D6-9897-E754460FE02E}" destId="{5D2D0116-AE43-4431-A6B3-38EB13A670B6}" srcOrd="1" destOrd="0" presId="urn:microsoft.com/office/officeart/2005/8/layout/process5"/>
    <dgm:cxn modelId="{11196553-36CF-40D1-93FD-9F1017DB4C12}" type="presOf" srcId="{929E629E-7453-475A-A442-7585C12B8679}" destId="{24B5144A-BAEA-4158-A927-6DB0E5496D2E}" srcOrd="0" destOrd="0" presId="urn:microsoft.com/office/officeart/2005/8/layout/process5"/>
    <dgm:cxn modelId="{1FAE5579-9323-4915-B761-2508F5F69D67}" type="presOf" srcId="{0D57EBCB-3447-4B68-9517-DF58B9BC47F1}" destId="{0CC55546-8475-40D0-965B-F2B918DE626B}" srcOrd="0" destOrd="0" presId="urn:microsoft.com/office/officeart/2005/8/layout/process5"/>
    <dgm:cxn modelId="{B2273281-349F-42C7-AE74-0EC35B971F71}" type="presOf" srcId="{4602026E-11C5-4B70-90B6-A67E34AE57E0}" destId="{151E8BC0-21DF-4C69-81CA-702A223D4726}" srcOrd="0" destOrd="0" presId="urn:microsoft.com/office/officeart/2005/8/layout/process5"/>
    <dgm:cxn modelId="{6F724A85-023A-4FD9-BCA6-2D85BBF08E59}" type="presOf" srcId="{C750BEC8-2A99-478B-9199-8E4BD2998BDF}" destId="{59D7784A-413E-4260-9CA9-B0F3E0145BF7}" srcOrd="0" destOrd="0" presId="urn:microsoft.com/office/officeart/2005/8/layout/process5"/>
    <dgm:cxn modelId="{8DDC7F8E-CBD2-4225-88C5-73258F995EC8}" type="presOf" srcId="{0587CAEB-3BF5-46D6-9897-E754460FE02E}" destId="{C64C0E01-E04F-42AD-BDF3-1B0349BE4952}" srcOrd="0" destOrd="0" presId="urn:microsoft.com/office/officeart/2005/8/layout/process5"/>
    <dgm:cxn modelId="{16A774A5-D5FE-4083-9C2A-C3313311EA3C}" type="presOf" srcId="{663AF0AC-5B78-422F-9B36-E9DF965922BA}" destId="{4C52CE40-F466-4905-95AC-88168A67B159}" srcOrd="0" destOrd="0" presId="urn:microsoft.com/office/officeart/2005/8/layout/process5"/>
    <dgm:cxn modelId="{E12DC7AC-F4AE-4F25-9E5E-5D40BE7D32D9}" type="presOf" srcId="{663AF0AC-5B78-422F-9B36-E9DF965922BA}" destId="{13FFCCA1-F2B9-4BED-A7AF-33BCBA7B1134}" srcOrd="1" destOrd="0" presId="urn:microsoft.com/office/officeart/2005/8/layout/process5"/>
    <dgm:cxn modelId="{FDAB20AF-1069-45A4-B814-F732FCF4CC90}" type="presOf" srcId="{7C07ACA2-C389-4611-B3A2-DD3FBDE5F220}" destId="{4D0653EF-4A92-4FAA-AA36-760CE1ACFA52}" srcOrd="0" destOrd="0" presId="urn:microsoft.com/office/officeart/2005/8/layout/process5"/>
    <dgm:cxn modelId="{8E46F1BB-3F5C-444A-B162-D8755692680D}" type="presOf" srcId="{FC15E32D-D5BE-48B1-A1D5-236E33FBE8FE}" destId="{F3458CD0-91BC-4E80-A37B-235C81D0DB69}" srcOrd="1" destOrd="0" presId="urn:microsoft.com/office/officeart/2005/8/layout/process5"/>
    <dgm:cxn modelId="{919127BE-00EA-41D7-9051-9A18C26D1D1B}" type="presOf" srcId="{EC5AD07F-93EF-44A7-A447-4AC351724BAF}" destId="{BE78D6BA-11D9-4B37-8730-41A1B1B150CD}" srcOrd="1" destOrd="0" presId="urn:microsoft.com/office/officeart/2005/8/layout/process5"/>
    <dgm:cxn modelId="{552771C3-E704-42B2-ADD6-C6B1DD8849D7}" srcId="{3B0A2EC9-AB52-40FF-BB9C-07E6A60FF535}" destId="{ACA886DB-B81B-4A63-A8C5-E3D5B1B1B9CA}" srcOrd="7" destOrd="0" parTransId="{D9B7BD33-045A-4088-9E40-CE7B9532038D}" sibTransId="{929E629E-7453-475A-A442-7585C12B8679}"/>
    <dgm:cxn modelId="{5216CFD2-9E89-43CE-BE18-B108F4F8AE25}" type="presOf" srcId="{47E0A7F8-038B-4BF6-AAD3-DF10D2E649CE}" destId="{2FE311FE-EB57-44DE-A3C9-A2B33DA4EB65}" srcOrd="0" destOrd="0" presId="urn:microsoft.com/office/officeart/2005/8/layout/process5"/>
    <dgm:cxn modelId="{B268FED2-0A70-481E-B49D-7DE8585846E1}" srcId="{3B0A2EC9-AB52-40FF-BB9C-07E6A60FF535}" destId="{47E0A7F8-038B-4BF6-AAD3-DF10D2E649CE}" srcOrd="5" destOrd="0" parTransId="{0ABD1181-E93E-4546-9D14-C08B1BB30CD9}" sibTransId="{EC5AD07F-93EF-44A7-A447-4AC351724BAF}"/>
    <dgm:cxn modelId="{E8E8BFD6-EDCD-4B6D-8243-91275D89EF11}" srcId="{3B0A2EC9-AB52-40FF-BB9C-07E6A60FF535}" destId="{50435D40-3452-4568-AFA4-BA6CD7A0751B}" srcOrd="6" destOrd="0" parTransId="{2CE6D306-54C0-4834-B52F-068FD38897FC}" sibTransId="{FC15E32D-D5BE-48B1-A1D5-236E33FBE8FE}"/>
    <dgm:cxn modelId="{7DD2DCDA-248F-4484-AD80-0DB4C2A17FA1}" type="presOf" srcId="{1DAD33D2-E682-4D82-9005-4A194CA80BCA}" destId="{D6062ED8-5501-4644-9A69-18D3A36E90D2}" srcOrd="0" destOrd="0" presId="urn:microsoft.com/office/officeart/2005/8/layout/process5"/>
    <dgm:cxn modelId="{936A50DB-3603-4766-8FD1-33826052ABA6}" type="presOf" srcId="{80A1866A-7F64-40EB-8328-4598802F6964}" destId="{558026F5-0135-4D59-90FF-CC0B4A8E725B}" srcOrd="1" destOrd="0" presId="urn:microsoft.com/office/officeart/2005/8/layout/process5"/>
    <dgm:cxn modelId="{A1A3BEDD-4115-4FD5-91D2-7B748261DC22}" srcId="{3B0A2EC9-AB52-40FF-BB9C-07E6A60FF535}" destId="{73F6C4B1-0BF0-4929-8871-AAC4FB51BA64}" srcOrd="9" destOrd="0" parTransId="{0496F77D-862F-4690-A86F-C6CF3FA4F3AA}" sibTransId="{98B9839A-9743-466B-92FF-660F92C2F3A3}"/>
    <dgm:cxn modelId="{B484E7E1-7425-4A6A-9727-38FAC53C7801}" srcId="{3B0A2EC9-AB52-40FF-BB9C-07E6A60FF535}" destId="{0D57EBCB-3447-4B68-9517-DF58B9BC47F1}" srcOrd="2" destOrd="0" parTransId="{FFEA7635-272D-4F57-B9D7-B70B4CF0D644}" sibTransId="{B08487FD-1D3D-4DAE-A324-EC911F7FDD78}"/>
    <dgm:cxn modelId="{ED4CAFEB-E1BC-4AB7-855D-E4A5A26AFF1E}" type="presOf" srcId="{80A1866A-7F64-40EB-8328-4598802F6964}" destId="{C3DF8B4F-CAA0-4BD9-B8A4-B2E31ECBE927}" srcOrd="0" destOrd="0" presId="urn:microsoft.com/office/officeart/2005/8/layout/process5"/>
    <dgm:cxn modelId="{0C0E10F6-643D-418C-B6EA-B26B2F291BB4}" type="presOf" srcId="{73F6C4B1-0BF0-4929-8871-AAC4FB51BA64}" destId="{AF267209-D689-414C-B6B8-880D99B47D4D}" srcOrd="0" destOrd="0" presId="urn:microsoft.com/office/officeart/2005/8/layout/process5"/>
    <dgm:cxn modelId="{F87D5CF6-6F5B-4658-BF18-F4CCA2D86B9E}" srcId="{3B0A2EC9-AB52-40FF-BB9C-07E6A60FF535}" destId="{7C07ACA2-C389-4611-B3A2-DD3FBDE5F220}" srcOrd="0" destOrd="0" parTransId="{0A810CC6-5079-4EBA-8C36-5E96B34E5490}" sibTransId="{B2EB5CAA-5913-4F98-B00F-6033E4265FDB}"/>
    <dgm:cxn modelId="{D3EC5A32-5CE6-48D7-956E-98F40E2134C0}" type="presParOf" srcId="{D166BFAF-96E0-4C85-B2B5-C52D22AC97C2}" destId="{4D0653EF-4A92-4FAA-AA36-760CE1ACFA52}" srcOrd="0" destOrd="0" presId="urn:microsoft.com/office/officeart/2005/8/layout/process5"/>
    <dgm:cxn modelId="{3667C1AB-BFAE-422C-882F-A810447C11F3}" type="presParOf" srcId="{D166BFAF-96E0-4C85-B2B5-C52D22AC97C2}" destId="{CCF6F24B-B5CE-4811-8DE8-2ED6B08F3DC1}" srcOrd="1" destOrd="0" presId="urn:microsoft.com/office/officeart/2005/8/layout/process5"/>
    <dgm:cxn modelId="{8D2B7E9A-0513-4D26-A36E-33DA6D6036F8}" type="presParOf" srcId="{CCF6F24B-B5CE-4811-8DE8-2ED6B08F3DC1}" destId="{3A6E83A6-D403-40C9-BAA9-0AD9289F62C4}" srcOrd="0" destOrd="0" presId="urn:microsoft.com/office/officeart/2005/8/layout/process5"/>
    <dgm:cxn modelId="{1947493A-7CDC-4E49-9C55-396A1A8C9996}" type="presParOf" srcId="{D166BFAF-96E0-4C85-B2B5-C52D22AC97C2}" destId="{B64CAD62-E344-489D-9A50-262DB9097670}" srcOrd="2" destOrd="0" presId="urn:microsoft.com/office/officeart/2005/8/layout/process5"/>
    <dgm:cxn modelId="{9BEBC67C-3EF7-4E6D-BE8D-0F00FB275AB9}" type="presParOf" srcId="{D166BFAF-96E0-4C85-B2B5-C52D22AC97C2}" destId="{D6062ED8-5501-4644-9A69-18D3A36E90D2}" srcOrd="3" destOrd="0" presId="urn:microsoft.com/office/officeart/2005/8/layout/process5"/>
    <dgm:cxn modelId="{7E0E9D33-06F4-43C5-9559-B4BED7DF82A0}" type="presParOf" srcId="{D6062ED8-5501-4644-9A69-18D3A36E90D2}" destId="{6CE49142-A1C8-4F16-9963-F0CCD4F13C8A}" srcOrd="0" destOrd="0" presId="urn:microsoft.com/office/officeart/2005/8/layout/process5"/>
    <dgm:cxn modelId="{B1ED92C7-89A6-446F-84F0-5936C5298335}" type="presParOf" srcId="{D166BFAF-96E0-4C85-B2B5-C52D22AC97C2}" destId="{0CC55546-8475-40D0-965B-F2B918DE626B}" srcOrd="4" destOrd="0" presId="urn:microsoft.com/office/officeart/2005/8/layout/process5"/>
    <dgm:cxn modelId="{0B8A04B1-FC28-4800-B1A4-20FF374BC57F}" type="presParOf" srcId="{D166BFAF-96E0-4C85-B2B5-C52D22AC97C2}" destId="{7ADF0574-1049-4614-9B34-371113C27416}" srcOrd="5" destOrd="0" presId="urn:microsoft.com/office/officeart/2005/8/layout/process5"/>
    <dgm:cxn modelId="{0C64BC60-1B9F-4565-A2B2-39017622827C}" type="presParOf" srcId="{7ADF0574-1049-4614-9B34-371113C27416}" destId="{086B5A2D-BCC8-463C-AB34-A5E3F893C0EC}" srcOrd="0" destOrd="0" presId="urn:microsoft.com/office/officeart/2005/8/layout/process5"/>
    <dgm:cxn modelId="{E536D6EC-A60F-4D53-AEA2-E44D9B7A2222}" type="presParOf" srcId="{D166BFAF-96E0-4C85-B2B5-C52D22AC97C2}" destId="{62A4AAE6-246F-46F8-94D6-B2EB9B964408}" srcOrd="6" destOrd="0" presId="urn:microsoft.com/office/officeart/2005/8/layout/process5"/>
    <dgm:cxn modelId="{9032DABA-AF28-41CC-8EFB-0BDCC3594D6C}" type="presParOf" srcId="{D166BFAF-96E0-4C85-B2B5-C52D22AC97C2}" destId="{C64C0E01-E04F-42AD-BDF3-1B0349BE4952}" srcOrd="7" destOrd="0" presId="urn:microsoft.com/office/officeart/2005/8/layout/process5"/>
    <dgm:cxn modelId="{FDCF326C-CCEF-4A08-8A50-2A6179D56E36}" type="presParOf" srcId="{C64C0E01-E04F-42AD-BDF3-1B0349BE4952}" destId="{5D2D0116-AE43-4431-A6B3-38EB13A670B6}" srcOrd="0" destOrd="0" presId="urn:microsoft.com/office/officeart/2005/8/layout/process5"/>
    <dgm:cxn modelId="{90BD8308-2C0E-4359-8F5C-3F99E34E16CF}" type="presParOf" srcId="{D166BFAF-96E0-4C85-B2B5-C52D22AC97C2}" destId="{151E8BC0-21DF-4C69-81CA-702A223D4726}" srcOrd="8" destOrd="0" presId="urn:microsoft.com/office/officeart/2005/8/layout/process5"/>
    <dgm:cxn modelId="{BEB6C69B-B18E-46BF-BB78-75C4FEB7D251}" type="presParOf" srcId="{D166BFAF-96E0-4C85-B2B5-C52D22AC97C2}" destId="{C3DF8B4F-CAA0-4BD9-B8A4-B2E31ECBE927}" srcOrd="9" destOrd="0" presId="urn:microsoft.com/office/officeart/2005/8/layout/process5"/>
    <dgm:cxn modelId="{3E3446BD-9124-4A6A-BF62-ED6AE026E31E}" type="presParOf" srcId="{C3DF8B4F-CAA0-4BD9-B8A4-B2E31ECBE927}" destId="{558026F5-0135-4D59-90FF-CC0B4A8E725B}" srcOrd="0" destOrd="0" presId="urn:microsoft.com/office/officeart/2005/8/layout/process5"/>
    <dgm:cxn modelId="{9ED2CA1D-09F4-4B14-A49E-60482D86E20C}" type="presParOf" srcId="{D166BFAF-96E0-4C85-B2B5-C52D22AC97C2}" destId="{2FE311FE-EB57-44DE-A3C9-A2B33DA4EB65}" srcOrd="10" destOrd="0" presId="urn:microsoft.com/office/officeart/2005/8/layout/process5"/>
    <dgm:cxn modelId="{88807F46-14B6-4B2B-A82D-A485656F5FA8}" type="presParOf" srcId="{D166BFAF-96E0-4C85-B2B5-C52D22AC97C2}" destId="{8FB4F277-0D4F-4F34-9AB7-6DD985180E16}" srcOrd="11" destOrd="0" presId="urn:microsoft.com/office/officeart/2005/8/layout/process5"/>
    <dgm:cxn modelId="{4FDFD9CA-63EA-4CFB-91C4-FCF18C517BC1}" type="presParOf" srcId="{8FB4F277-0D4F-4F34-9AB7-6DD985180E16}" destId="{BE78D6BA-11D9-4B37-8730-41A1B1B150CD}" srcOrd="0" destOrd="0" presId="urn:microsoft.com/office/officeart/2005/8/layout/process5"/>
    <dgm:cxn modelId="{20AB737A-92B4-4771-A532-BB62DA2936B0}" type="presParOf" srcId="{D166BFAF-96E0-4C85-B2B5-C52D22AC97C2}" destId="{A21933CD-572F-406A-AC62-2B8FF4224EDC}" srcOrd="12" destOrd="0" presId="urn:microsoft.com/office/officeart/2005/8/layout/process5"/>
    <dgm:cxn modelId="{B9740D2F-71C0-4879-87D5-09B21D7BE4D3}" type="presParOf" srcId="{D166BFAF-96E0-4C85-B2B5-C52D22AC97C2}" destId="{A7D10AD7-DD3C-4FEB-99E7-EFD60D9F1751}" srcOrd="13" destOrd="0" presId="urn:microsoft.com/office/officeart/2005/8/layout/process5"/>
    <dgm:cxn modelId="{D44C80CE-DBAD-4BB6-9AC1-A5D723D7416C}" type="presParOf" srcId="{A7D10AD7-DD3C-4FEB-99E7-EFD60D9F1751}" destId="{F3458CD0-91BC-4E80-A37B-235C81D0DB69}" srcOrd="0" destOrd="0" presId="urn:microsoft.com/office/officeart/2005/8/layout/process5"/>
    <dgm:cxn modelId="{0E016CE2-B77F-4D57-8EC1-64DFE751438C}" type="presParOf" srcId="{D166BFAF-96E0-4C85-B2B5-C52D22AC97C2}" destId="{C589C4CF-8AC7-4BA9-8E12-414AC021E469}" srcOrd="14" destOrd="0" presId="urn:microsoft.com/office/officeart/2005/8/layout/process5"/>
    <dgm:cxn modelId="{868D94A8-06A1-49BF-A103-A5FFCF99EBEB}" type="presParOf" srcId="{D166BFAF-96E0-4C85-B2B5-C52D22AC97C2}" destId="{24B5144A-BAEA-4158-A927-6DB0E5496D2E}" srcOrd="15" destOrd="0" presId="urn:microsoft.com/office/officeart/2005/8/layout/process5"/>
    <dgm:cxn modelId="{060965B7-E126-415A-B966-32D0336229B2}" type="presParOf" srcId="{24B5144A-BAEA-4158-A927-6DB0E5496D2E}" destId="{5B67D398-1666-4178-9B73-70C9A9F40C85}" srcOrd="0" destOrd="0" presId="urn:microsoft.com/office/officeart/2005/8/layout/process5"/>
    <dgm:cxn modelId="{71002FC6-D6A4-4D6F-9226-6156A3C38920}" type="presParOf" srcId="{D166BFAF-96E0-4C85-B2B5-C52D22AC97C2}" destId="{59D7784A-413E-4260-9CA9-B0F3E0145BF7}" srcOrd="16" destOrd="0" presId="urn:microsoft.com/office/officeart/2005/8/layout/process5"/>
    <dgm:cxn modelId="{7327BAAE-B614-4886-8CA2-F11C82CB2B0A}" type="presParOf" srcId="{D166BFAF-96E0-4C85-B2B5-C52D22AC97C2}" destId="{4C52CE40-F466-4905-95AC-88168A67B159}" srcOrd="17" destOrd="0" presId="urn:microsoft.com/office/officeart/2005/8/layout/process5"/>
    <dgm:cxn modelId="{8091ACDA-6ADF-4430-91C5-8BFE33BE1FD2}" type="presParOf" srcId="{4C52CE40-F466-4905-95AC-88168A67B159}" destId="{13FFCCA1-F2B9-4BED-A7AF-33BCBA7B1134}" srcOrd="0" destOrd="0" presId="urn:microsoft.com/office/officeart/2005/8/layout/process5"/>
    <dgm:cxn modelId="{88CFFA82-0763-4894-BEE4-7A76146DAB93}" type="presParOf" srcId="{D166BFAF-96E0-4C85-B2B5-C52D22AC97C2}" destId="{AF267209-D689-414C-B6B8-880D99B47D4D}"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639E9-E032-4E8C-B26C-D405621D64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16BD20-5DDE-4710-87AA-252C26C8361E}">
      <dgm:prSet/>
      <dgm:spPr/>
      <dgm:t>
        <a:bodyPr/>
        <a:lstStyle/>
        <a:p>
          <a:r>
            <a:rPr lang="en-NZ" b="0" i="0"/>
            <a:t>Position New Zealand as a global leader in AI education by 2030</a:t>
          </a:r>
          <a:endParaRPr lang="en-US"/>
        </a:p>
      </dgm:t>
    </dgm:pt>
    <dgm:pt modelId="{491315E3-8DAE-4BFE-9D28-B814B6622F19}" type="parTrans" cxnId="{D53EDF99-BE64-4C85-BBB2-F2E7E8D0010A}">
      <dgm:prSet/>
      <dgm:spPr/>
      <dgm:t>
        <a:bodyPr/>
        <a:lstStyle/>
        <a:p>
          <a:endParaRPr lang="en-US"/>
        </a:p>
      </dgm:t>
    </dgm:pt>
    <dgm:pt modelId="{B0CB11A4-EB9A-452E-B3E0-5089EA066DF6}" type="sibTrans" cxnId="{D53EDF99-BE64-4C85-BBB2-F2E7E8D0010A}">
      <dgm:prSet/>
      <dgm:spPr/>
      <dgm:t>
        <a:bodyPr/>
        <a:lstStyle/>
        <a:p>
          <a:endParaRPr lang="en-US"/>
        </a:p>
      </dgm:t>
    </dgm:pt>
    <dgm:pt modelId="{ADA72296-4539-45AD-BB57-91DD6110CEB5}">
      <dgm:prSet/>
      <dgm:spPr/>
      <dgm:t>
        <a:bodyPr/>
        <a:lstStyle/>
        <a:p>
          <a:r>
            <a:rPr lang="en-NZ" b="0" i="0"/>
            <a:t>Ensure AI integration supports a prosperous, inclusive, and equitable future for all New Zealanders</a:t>
          </a:r>
          <a:endParaRPr lang="en-US"/>
        </a:p>
      </dgm:t>
    </dgm:pt>
    <dgm:pt modelId="{4B7E4319-EF5B-400C-A935-5E2CF476DC9E}" type="parTrans" cxnId="{F48E082E-56BC-4310-BA51-BFF991F7786B}">
      <dgm:prSet/>
      <dgm:spPr/>
      <dgm:t>
        <a:bodyPr/>
        <a:lstStyle/>
        <a:p>
          <a:endParaRPr lang="en-US"/>
        </a:p>
      </dgm:t>
    </dgm:pt>
    <dgm:pt modelId="{223A1E76-620E-474E-B298-CFB28C796A8D}" type="sibTrans" cxnId="{F48E082E-56BC-4310-BA51-BFF991F7786B}">
      <dgm:prSet/>
      <dgm:spPr/>
      <dgm:t>
        <a:bodyPr/>
        <a:lstStyle/>
        <a:p>
          <a:endParaRPr lang="en-US"/>
        </a:p>
      </dgm:t>
    </dgm:pt>
    <dgm:pt modelId="{2EB2B2DD-DC1B-4E7F-8A79-5233790AF927}">
      <dgm:prSet/>
      <dgm:spPr/>
      <dgm:t>
        <a:bodyPr/>
        <a:lstStyle/>
        <a:p>
          <a:r>
            <a:rPr lang="en-NZ" b="0" i="0"/>
            <a:t>The future of education in New Zealand is one where learners are equipped, educators are empowered, and our nation excels in educational innovation, harnessing AI capabilities </a:t>
          </a:r>
          <a:endParaRPr lang="en-US"/>
        </a:p>
      </dgm:t>
    </dgm:pt>
    <dgm:pt modelId="{5CC63149-5413-4032-BCE7-C46A983A6D55}" type="parTrans" cxnId="{3D37A1EA-3501-4B39-9B60-6B5D1C5438BB}">
      <dgm:prSet/>
      <dgm:spPr/>
      <dgm:t>
        <a:bodyPr/>
        <a:lstStyle/>
        <a:p>
          <a:endParaRPr lang="en-US"/>
        </a:p>
      </dgm:t>
    </dgm:pt>
    <dgm:pt modelId="{FE03BEE9-11E2-490D-84DE-5DF81C1C639E}" type="sibTrans" cxnId="{3D37A1EA-3501-4B39-9B60-6B5D1C5438BB}">
      <dgm:prSet/>
      <dgm:spPr/>
      <dgm:t>
        <a:bodyPr/>
        <a:lstStyle/>
        <a:p>
          <a:endParaRPr lang="en-US"/>
        </a:p>
      </dgm:t>
    </dgm:pt>
    <dgm:pt modelId="{F370B2C7-E079-4FFA-BDC3-07BAA422488B}" type="pres">
      <dgm:prSet presAssocID="{45B639E9-E032-4E8C-B26C-D405621D64A4}" presName="vert0" presStyleCnt="0">
        <dgm:presLayoutVars>
          <dgm:dir/>
          <dgm:animOne val="branch"/>
          <dgm:animLvl val="lvl"/>
        </dgm:presLayoutVars>
      </dgm:prSet>
      <dgm:spPr/>
    </dgm:pt>
    <dgm:pt modelId="{69D5B1A2-0F3E-4AB1-98A9-B1FCB0435296}" type="pres">
      <dgm:prSet presAssocID="{A816BD20-5DDE-4710-87AA-252C26C8361E}" presName="thickLine" presStyleLbl="alignNode1" presStyleIdx="0" presStyleCnt="3"/>
      <dgm:spPr/>
    </dgm:pt>
    <dgm:pt modelId="{27F8BC0F-149D-49D6-A485-8A8396DD3DD6}" type="pres">
      <dgm:prSet presAssocID="{A816BD20-5DDE-4710-87AA-252C26C8361E}" presName="horz1" presStyleCnt="0"/>
      <dgm:spPr/>
    </dgm:pt>
    <dgm:pt modelId="{34F1FE1B-D942-4504-856C-06579D9E65E2}" type="pres">
      <dgm:prSet presAssocID="{A816BD20-5DDE-4710-87AA-252C26C8361E}" presName="tx1" presStyleLbl="revTx" presStyleIdx="0" presStyleCnt="3"/>
      <dgm:spPr/>
    </dgm:pt>
    <dgm:pt modelId="{A1B6DFF8-437A-435A-B225-81F204160DDB}" type="pres">
      <dgm:prSet presAssocID="{A816BD20-5DDE-4710-87AA-252C26C8361E}" presName="vert1" presStyleCnt="0"/>
      <dgm:spPr/>
    </dgm:pt>
    <dgm:pt modelId="{7AF2E44B-77B1-4579-90A4-E91BF2904D0E}" type="pres">
      <dgm:prSet presAssocID="{ADA72296-4539-45AD-BB57-91DD6110CEB5}" presName="thickLine" presStyleLbl="alignNode1" presStyleIdx="1" presStyleCnt="3"/>
      <dgm:spPr/>
    </dgm:pt>
    <dgm:pt modelId="{2D2AF6F3-8473-4081-A47B-17742C42E57C}" type="pres">
      <dgm:prSet presAssocID="{ADA72296-4539-45AD-BB57-91DD6110CEB5}" presName="horz1" presStyleCnt="0"/>
      <dgm:spPr/>
    </dgm:pt>
    <dgm:pt modelId="{925E4C4D-CD6D-44C1-B596-819EC2A125CC}" type="pres">
      <dgm:prSet presAssocID="{ADA72296-4539-45AD-BB57-91DD6110CEB5}" presName="tx1" presStyleLbl="revTx" presStyleIdx="1" presStyleCnt="3"/>
      <dgm:spPr/>
    </dgm:pt>
    <dgm:pt modelId="{23E5DDCC-C5C7-49F5-9469-0C1C7781AA45}" type="pres">
      <dgm:prSet presAssocID="{ADA72296-4539-45AD-BB57-91DD6110CEB5}" presName="vert1" presStyleCnt="0"/>
      <dgm:spPr/>
    </dgm:pt>
    <dgm:pt modelId="{50B2F665-02B8-42F0-A2E5-AED235073521}" type="pres">
      <dgm:prSet presAssocID="{2EB2B2DD-DC1B-4E7F-8A79-5233790AF927}" presName="thickLine" presStyleLbl="alignNode1" presStyleIdx="2" presStyleCnt="3"/>
      <dgm:spPr/>
    </dgm:pt>
    <dgm:pt modelId="{19340068-460A-4568-B73B-675EB2E03544}" type="pres">
      <dgm:prSet presAssocID="{2EB2B2DD-DC1B-4E7F-8A79-5233790AF927}" presName="horz1" presStyleCnt="0"/>
      <dgm:spPr/>
    </dgm:pt>
    <dgm:pt modelId="{2BE22F19-2985-49B5-8AD7-9F76F42FE357}" type="pres">
      <dgm:prSet presAssocID="{2EB2B2DD-DC1B-4E7F-8A79-5233790AF927}" presName="tx1" presStyleLbl="revTx" presStyleIdx="2" presStyleCnt="3"/>
      <dgm:spPr/>
    </dgm:pt>
    <dgm:pt modelId="{A149D7DD-CD70-4D42-A79A-C647F123C9F4}" type="pres">
      <dgm:prSet presAssocID="{2EB2B2DD-DC1B-4E7F-8A79-5233790AF927}" presName="vert1" presStyleCnt="0"/>
      <dgm:spPr/>
    </dgm:pt>
  </dgm:ptLst>
  <dgm:cxnLst>
    <dgm:cxn modelId="{FD3DC805-CA7B-4108-AD52-3771D5E2BA9D}" type="presOf" srcId="{A816BD20-5DDE-4710-87AA-252C26C8361E}" destId="{34F1FE1B-D942-4504-856C-06579D9E65E2}" srcOrd="0" destOrd="0" presId="urn:microsoft.com/office/officeart/2008/layout/LinedList"/>
    <dgm:cxn modelId="{F48E082E-56BC-4310-BA51-BFF991F7786B}" srcId="{45B639E9-E032-4E8C-B26C-D405621D64A4}" destId="{ADA72296-4539-45AD-BB57-91DD6110CEB5}" srcOrd="1" destOrd="0" parTransId="{4B7E4319-EF5B-400C-A935-5E2CF476DC9E}" sibTransId="{223A1E76-620E-474E-B298-CFB28C796A8D}"/>
    <dgm:cxn modelId="{B7BC2F61-B7EB-42AD-B19B-140B315CB045}" type="presOf" srcId="{2EB2B2DD-DC1B-4E7F-8A79-5233790AF927}" destId="{2BE22F19-2985-49B5-8AD7-9F76F42FE357}" srcOrd="0" destOrd="0" presId="urn:microsoft.com/office/officeart/2008/layout/LinedList"/>
    <dgm:cxn modelId="{5E512148-1050-40AA-829E-5F3D9824399A}" type="presOf" srcId="{ADA72296-4539-45AD-BB57-91DD6110CEB5}" destId="{925E4C4D-CD6D-44C1-B596-819EC2A125CC}" srcOrd="0" destOrd="0" presId="urn:microsoft.com/office/officeart/2008/layout/LinedList"/>
    <dgm:cxn modelId="{0DDA0483-CD98-4B82-938D-53A2E86931AB}" type="presOf" srcId="{45B639E9-E032-4E8C-B26C-D405621D64A4}" destId="{F370B2C7-E079-4FFA-BDC3-07BAA422488B}" srcOrd="0" destOrd="0" presId="urn:microsoft.com/office/officeart/2008/layout/LinedList"/>
    <dgm:cxn modelId="{D53EDF99-BE64-4C85-BBB2-F2E7E8D0010A}" srcId="{45B639E9-E032-4E8C-B26C-D405621D64A4}" destId="{A816BD20-5DDE-4710-87AA-252C26C8361E}" srcOrd="0" destOrd="0" parTransId="{491315E3-8DAE-4BFE-9D28-B814B6622F19}" sibTransId="{B0CB11A4-EB9A-452E-B3E0-5089EA066DF6}"/>
    <dgm:cxn modelId="{3D37A1EA-3501-4B39-9B60-6B5D1C5438BB}" srcId="{45B639E9-E032-4E8C-B26C-D405621D64A4}" destId="{2EB2B2DD-DC1B-4E7F-8A79-5233790AF927}" srcOrd="2" destOrd="0" parTransId="{5CC63149-5413-4032-BCE7-C46A983A6D55}" sibTransId="{FE03BEE9-11E2-490D-84DE-5DF81C1C639E}"/>
    <dgm:cxn modelId="{E7BC69C1-5DD4-4C13-A74C-B1ABD6B9E8B7}" type="presParOf" srcId="{F370B2C7-E079-4FFA-BDC3-07BAA422488B}" destId="{69D5B1A2-0F3E-4AB1-98A9-B1FCB0435296}" srcOrd="0" destOrd="0" presId="urn:microsoft.com/office/officeart/2008/layout/LinedList"/>
    <dgm:cxn modelId="{187CE86B-15EC-417F-B4EB-6FDCC54C6352}" type="presParOf" srcId="{F370B2C7-E079-4FFA-BDC3-07BAA422488B}" destId="{27F8BC0F-149D-49D6-A485-8A8396DD3DD6}" srcOrd="1" destOrd="0" presId="urn:microsoft.com/office/officeart/2008/layout/LinedList"/>
    <dgm:cxn modelId="{F9F44648-852B-4B0D-B60E-593FB7129DC7}" type="presParOf" srcId="{27F8BC0F-149D-49D6-A485-8A8396DD3DD6}" destId="{34F1FE1B-D942-4504-856C-06579D9E65E2}" srcOrd="0" destOrd="0" presId="urn:microsoft.com/office/officeart/2008/layout/LinedList"/>
    <dgm:cxn modelId="{FFFECFA9-1075-4406-9207-0E0FC4B4A5C9}" type="presParOf" srcId="{27F8BC0F-149D-49D6-A485-8A8396DD3DD6}" destId="{A1B6DFF8-437A-435A-B225-81F204160DDB}" srcOrd="1" destOrd="0" presId="urn:microsoft.com/office/officeart/2008/layout/LinedList"/>
    <dgm:cxn modelId="{DC40F3D0-8AF1-4AA2-8229-2C4E4A52B7A2}" type="presParOf" srcId="{F370B2C7-E079-4FFA-BDC3-07BAA422488B}" destId="{7AF2E44B-77B1-4579-90A4-E91BF2904D0E}" srcOrd="2" destOrd="0" presId="urn:microsoft.com/office/officeart/2008/layout/LinedList"/>
    <dgm:cxn modelId="{C266DE47-99F8-4DE5-901C-80A528351AF9}" type="presParOf" srcId="{F370B2C7-E079-4FFA-BDC3-07BAA422488B}" destId="{2D2AF6F3-8473-4081-A47B-17742C42E57C}" srcOrd="3" destOrd="0" presId="urn:microsoft.com/office/officeart/2008/layout/LinedList"/>
    <dgm:cxn modelId="{25FE306A-62C5-437C-97F4-663F9069C3BA}" type="presParOf" srcId="{2D2AF6F3-8473-4081-A47B-17742C42E57C}" destId="{925E4C4D-CD6D-44C1-B596-819EC2A125CC}" srcOrd="0" destOrd="0" presId="urn:microsoft.com/office/officeart/2008/layout/LinedList"/>
    <dgm:cxn modelId="{97910174-9D90-457E-867A-B323AADE36A7}" type="presParOf" srcId="{2D2AF6F3-8473-4081-A47B-17742C42E57C}" destId="{23E5DDCC-C5C7-49F5-9469-0C1C7781AA45}" srcOrd="1" destOrd="0" presId="urn:microsoft.com/office/officeart/2008/layout/LinedList"/>
    <dgm:cxn modelId="{0B16AC46-81C5-45F3-B9E5-1DC331F7FC52}" type="presParOf" srcId="{F370B2C7-E079-4FFA-BDC3-07BAA422488B}" destId="{50B2F665-02B8-42F0-A2E5-AED235073521}" srcOrd="4" destOrd="0" presId="urn:microsoft.com/office/officeart/2008/layout/LinedList"/>
    <dgm:cxn modelId="{50FA064E-49C3-4C33-9B24-7C0363262464}" type="presParOf" srcId="{F370B2C7-E079-4FFA-BDC3-07BAA422488B}" destId="{19340068-460A-4568-B73B-675EB2E03544}" srcOrd="5" destOrd="0" presId="urn:microsoft.com/office/officeart/2008/layout/LinedList"/>
    <dgm:cxn modelId="{9474C4C5-3A5C-4F63-80BF-AF25CB5E4534}" type="presParOf" srcId="{19340068-460A-4568-B73B-675EB2E03544}" destId="{2BE22F19-2985-49B5-8AD7-9F76F42FE357}" srcOrd="0" destOrd="0" presId="urn:microsoft.com/office/officeart/2008/layout/LinedList"/>
    <dgm:cxn modelId="{70D22B54-E1AC-43E3-849F-85B60EBBD9D5}" type="presParOf" srcId="{19340068-460A-4568-B73B-675EB2E03544}" destId="{A149D7DD-CD70-4D42-A79A-C647F123C9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D39E1-AFAB-4BBA-9550-59EDE2BF33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8522DF5-FD00-401B-B816-9595C42B9C52}">
      <dgm:prSet/>
      <dgm:spPr/>
      <dgm:t>
        <a:bodyPr/>
        <a:lstStyle/>
        <a:p>
          <a:pPr>
            <a:lnSpc>
              <a:spcPct val="100000"/>
            </a:lnSpc>
          </a:pPr>
          <a:r>
            <a:rPr lang="en-NZ"/>
            <a:t>Establish a national taskforce</a:t>
          </a:r>
          <a:endParaRPr lang="en-US"/>
        </a:p>
      </dgm:t>
    </dgm:pt>
    <dgm:pt modelId="{1BD07AA5-AA81-4453-89A9-874D75840766}" type="parTrans" cxnId="{BFF059A7-B8DD-43B3-9EC4-4D3751B402F1}">
      <dgm:prSet/>
      <dgm:spPr/>
      <dgm:t>
        <a:bodyPr/>
        <a:lstStyle/>
        <a:p>
          <a:endParaRPr lang="en-US"/>
        </a:p>
      </dgm:t>
    </dgm:pt>
    <dgm:pt modelId="{76796756-579B-4A93-84CD-37FF191BCE07}" type="sibTrans" cxnId="{BFF059A7-B8DD-43B3-9EC4-4D3751B402F1}">
      <dgm:prSet/>
      <dgm:spPr/>
      <dgm:t>
        <a:bodyPr/>
        <a:lstStyle/>
        <a:p>
          <a:endParaRPr lang="en-US"/>
        </a:p>
      </dgm:t>
    </dgm:pt>
    <dgm:pt modelId="{C70274E4-70C7-43B7-A553-04E615724863}">
      <dgm:prSet/>
      <dgm:spPr/>
      <dgm:t>
        <a:bodyPr/>
        <a:lstStyle/>
        <a:p>
          <a:pPr>
            <a:lnSpc>
              <a:spcPct val="100000"/>
            </a:lnSpc>
          </a:pPr>
          <a:r>
            <a:rPr lang="en-NZ"/>
            <a:t>Establish a community of practice</a:t>
          </a:r>
          <a:endParaRPr lang="en-US"/>
        </a:p>
      </dgm:t>
    </dgm:pt>
    <dgm:pt modelId="{45BA868C-7F35-436D-B388-1866E0FBBDEA}" type="parTrans" cxnId="{B9059D45-6AF0-4005-9EBC-606C18DDADBC}">
      <dgm:prSet/>
      <dgm:spPr/>
      <dgm:t>
        <a:bodyPr/>
        <a:lstStyle/>
        <a:p>
          <a:endParaRPr lang="en-US"/>
        </a:p>
      </dgm:t>
    </dgm:pt>
    <dgm:pt modelId="{3F824AE6-7AF4-463C-8C86-A83B106983BD}" type="sibTrans" cxnId="{B9059D45-6AF0-4005-9EBC-606C18DDADBC}">
      <dgm:prSet/>
      <dgm:spPr/>
      <dgm:t>
        <a:bodyPr/>
        <a:lstStyle/>
        <a:p>
          <a:endParaRPr lang="en-US"/>
        </a:p>
      </dgm:t>
    </dgm:pt>
    <dgm:pt modelId="{427B404A-2946-4441-A77B-7CFCB425E4D0}">
      <dgm:prSet/>
      <dgm:spPr/>
      <dgm:t>
        <a:bodyPr/>
        <a:lstStyle/>
        <a:p>
          <a:pPr>
            <a:lnSpc>
              <a:spcPct val="100000"/>
            </a:lnSpc>
          </a:pPr>
          <a:r>
            <a:rPr lang="en-NZ"/>
            <a:t>Educate the educators</a:t>
          </a:r>
          <a:endParaRPr lang="en-US"/>
        </a:p>
      </dgm:t>
    </dgm:pt>
    <dgm:pt modelId="{55A6BC62-F2D0-453F-AFB8-DC3619F1C249}" type="parTrans" cxnId="{9693A4AA-0956-4220-BAB8-F5A32C19E61B}">
      <dgm:prSet/>
      <dgm:spPr/>
      <dgm:t>
        <a:bodyPr/>
        <a:lstStyle/>
        <a:p>
          <a:endParaRPr lang="en-US"/>
        </a:p>
      </dgm:t>
    </dgm:pt>
    <dgm:pt modelId="{86226CED-6C94-4F75-95E2-C91255977FD4}" type="sibTrans" cxnId="{9693A4AA-0956-4220-BAB8-F5A32C19E61B}">
      <dgm:prSet/>
      <dgm:spPr/>
      <dgm:t>
        <a:bodyPr/>
        <a:lstStyle/>
        <a:p>
          <a:endParaRPr lang="en-US"/>
        </a:p>
      </dgm:t>
    </dgm:pt>
    <dgm:pt modelId="{8EF7BC18-0849-4D0D-A41A-559167E3A3F9}" type="pres">
      <dgm:prSet presAssocID="{5BCD39E1-AFAB-4BBA-9550-59EDE2BF33B6}" presName="root" presStyleCnt="0">
        <dgm:presLayoutVars>
          <dgm:dir/>
          <dgm:resizeHandles val="exact"/>
        </dgm:presLayoutVars>
      </dgm:prSet>
      <dgm:spPr/>
    </dgm:pt>
    <dgm:pt modelId="{F5F66A30-566A-4440-96BE-93927350C311}" type="pres">
      <dgm:prSet presAssocID="{88522DF5-FD00-401B-B816-9595C42B9C52}" presName="compNode" presStyleCnt="0"/>
      <dgm:spPr/>
    </dgm:pt>
    <dgm:pt modelId="{73517FCD-2F1D-4C42-8DC9-A1AEF7976F10}" type="pres">
      <dgm:prSet presAssocID="{88522DF5-FD00-401B-B816-9595C42B9C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5D8DBBE-877D-4D74-8CF5-BA17878A2498}" type="pres">
      <dgm:prSet presAssocID="{88522DF5-FD00-401B-B816-9595C42B9C52}" presName="spaceRect" presStyleCnt="0"/>
      <dgm:spPr/>
    </dgm:pt>
    <dgm:pt modelId="{56B2E519-6F11-4BB1-B645-821A9321C72F}" type="pres">
      <dgm:prSet presAssocID="{88522DF5-FD00-401B-B816-9595C42B9C52}" presName="textRect" presStyleLbl="revTx" presStyleIdx="0" presStyleCnt="3">
        <dgm:presLayoutVars>
          <dgm:chMax val="1"/>
          <dgm:chPref val="1"/>
        </dgm:presLayoutVars>
      </dgm:prSet>
      <dgm:spPr/>
    </dgm:pt>
    <dgm:pt modelId="{5D419E86-1828-4379-A382-A2309E7F892A}" type="pres">
      <dgm:prSet presAssocID="{76796756-579B-4A93-84CD-37FF191BCE07}" presName="sibTrans" presStyleCnt="0"/>
      <dgm:spPr/>
    </dgm:pt>
    <dgm:pt modelId="{576129C1-D423-49DA-A060-18AAA6B3F6B1}" type="pres">
      <dgm:prSet presAssocID="{C70274E4-70C7-43B7-A553-04E615724863}" presName="compNode" presStyleCnt="0"/>
      <dgm:spPr/>
    </dgm:pt>
    <dgm:pt modelId="{B63830BC-CF9C-4797-BEC0-2960CE534016}" type="pres">
      <dgm:prSet presAssocID="{C70274E4-70C7-43B7-A553-04E6157248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A24F8F83-E19A-493C-BD20-E587026127DA}" type="pres">
      <dgm:prSet presAssocID="{C70274E4-70C7-43B7-A553-04E615724863}" presName="spaceRect" presStyleCnt="0"/>
      <dgm:spPr/>
    </dgm:pt>
    <dgm:pt modelId="{3FA8BE55-4B24-4D3F-8D1A-853544C95D92}" type="pres">
      <dgm:prSet presAssocID="{C70274E4-70C7-43B7-A553-04E615724863}" presName="textRect" presStyleLbl="revTx" presStyleIdx="1" presStyleCnt="3">
        <dgm:presLayoutVars>
          <dgm:chMax val="1"/>
          <dgm:chPref val="1"/>
        </dgm:presLayoutVars>
      </dgm:prSet>
      <dgm:spPr/>
    </dgm:pt>
    <dgm:pt modelId="{396C025B-C4EF-4613-B5A3-E732DA64C01D}" type="pres">
      <dgm:prSet presAssocID="{3F824AE6-7AF4-463C-8C86-A83B106983BD}" presName="sibTrans" presStyleCnt="0"/>
      <dgm:spPr/>
    </dgm:pt>
    <dgm:pt modelId="{3DB9C121-F438-411A-801F-04DC8E55D77F}" type="pres">
      <dgm:prSet presAssocID="{427B404A-2946-4441-A77B-7CFCB425E4D0}" presName="compNode" presStyleCnt="0"/>
      <dgm:spPr/>
    </dgm:pt>
    <dgm:pt modelId="{F8A6189F-4601-44D8-B321-DAAE7E402A0B}" type="pres">
      <dgm:prSet presAssocID="{427B404A-2946-4441-A77B-7CFCB425E4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A9AAA46E-FA79-470B-9248-79EF408054A8}" type="pres">
      <dgm:prSet presAssocID="{427B404A-2946-4441-A77B-7CFCB425E4D0}" presName="spaceRect" presStyleCnt="0"/>
      <dgm:spPr/>
    </dgm:pt>
    <dgm:pt modelId="{D924F1A7-1723-479E-9F84-ED144EAC616C}" type="pres">
      <dgm:prSet presAssocID="{427B404A-2946-4441-A77B-7CFCB425E4D0}" presName="textRect" presStyleLbl="revTx" presStyleIdx="2" presStyleCnt="3">
        <dgm:presLayoutVars>
          <dgm:chMax val="1"/>
          <dgm:chPref val="1"/>
        </dgm:presLayoutVars>
      </dgm:prSet>
      <dgm:spPr/>
    </dgm:pt>
  </dgm:ptLst>
  <dgm:cxnLst>
    <dgm:cxn modelId="{EE90C728-D45F-4B7F-9217-23B4F3B0A91C}" type="presOf" srcId="{427B404A-2946-4441-A77B-7CFCB425E4D0}" destId="{D924F1A7-1723-479E-9F84-ED144EAC616C}" srcOrd="0" destOrd="0" presId="urn:microsoft.com/office/officeart/2018/2/layout/IconLabelList"/>
    <dgm:cxn modelId="{B9059D45-6AF0-4005-9EBC-606C18DDADBC}" srcId="{5BCD39E1-AFAB-4BBA-9550-59EDE2BF33B6}" destId="{C70274E4-70C7-43B7-A553-04E615724863}" srcOrd="1" destOrd="0" parTransId="{45BA868C-7F35-436D-B388-1866E0FBBDEA}" sibTransId="{3F824AE6-7AF4-463C-8C86-A83B106983BD}"/>
    <dgm:cxn modelId="{C9D71471-CC61-4568-9508-6AD5D192BE59}" type="presOf" srcId="{C70274E4-70C7-43B7-A553-04E615724863}" destId="{3FA8BE55-4B24-4D3F-8D1A-853544C95D92}" srcOrd="0" destOrd="0" presId="urn:microsoft.com/office/officeart/2018/2/layout/IconLabelList"/>
    <dgm:cxn modelId="{BFF059A7-B8DD-43B3-9EC4-4D3751B402F1}" srcId="{5BCD39E1-AFAB-4BBA-9550-59EDE2BF33B6}" destId="{88522DF5-FD00-401B-B816-9595C42B9C52}" srcOrd="0" destOrd="0" parTransId="{1BD07AA5-AA81-4453-89A9-874D75840766}" sibTransId="{76796756-579B-4A93-84CD-37FF191BCE07}"/>
    <dgm:cxn modelId="{9693A4AA-0956-4220-BAB8-F5A32C19E61B}" srcId="{5BCD39E1-AFAB-4BBA-9550-59EDE2BF33B6}" destId="{427B404A-2946-4441-A77B-7CFCB425E4D0}" srcOrd="2" destOrd="0" parTransId="{55A6BC62-F2D0-453F-AFB8-DC3619F1C249}" sibTransId="{86226CED-6C94-4F75-95E2-C91255977FD4}"/>
    <dgm:cxn modelId="{D20489C5-69E1-4337-816B-A7BDB6C60E70}" type="presOf" srcId="{5BCD39E1-AFAB-4BBA-9550-59EDE2BF33B6}" destId="{8EF7BC18-0849-4D0D-A41A-559167E3A3F9}" srcOrd="0" destOrd="0" presId="urn:microsoft.com/office/officeart/2018/2/layout/IconLabelList"/>
    <dgm:cxn modelId="{A40384F8-9267-4E59-8BD1-03F3EEC24FE4}" type="presOf" srcId="{88522DF5-FD00-401B-B816-9595C42B9C52}" destId="{56B2E519-6F11-4BB1-B645-821A9321C72F}" srcOrd="0" destOrd="0" presId="urn:microsoft.com/office/officeart/2018/2/layout/IconLabelList"/>
    <dgm:cxn modelId="{C70E3C48-6365-447B-8B7C-FD68CE4AA5F0}" type="presParOf" srcId="{8EF7BC18-0849-4D0D-A41A-559167E3A3F9}" destId="{F5F66A30-566A-4440-96BE-93927350C311}" srcOrd="0" destOrd="0" presId="urn:microsoft.com/office/officeart/2018/2/layout/IconLabelList"/>
    <dgm:cxn modelId="{915417D7-9F5D-4416-955D-9E84990DA1AD}" type="presParOf" srcId="{F5F66A30-566A-4440-96BE-93927350C311}" destId="{73517FCD-2F1D-4C42-8DC9-A1AEF7976F10}" srcOrd="0" destOrd="0" presId="urn:microsoft.com/office/officeart/2018/2/layout/IconLabelList"/>
    <dgm:cxn modelId="{D03D397F-572A-4727-B8A7-9BB72673C7B0}" type="presParOf" srcId="{F5F66A30-566A-4440-96BE-93927350C311}" destId="{25D8DBBE-877D-4D74-8CF5-BA17878A2498}" srcOrd="1" destOrd="0" presId="urn:microsoft.com/office/officeart/2018/2/layout/IconLabelList"/>
    <dgm:cxn modelId="{70D411B7-6E79-4365-A9AF-C657F0E81B09}" type="presParOf" srcId="{F5F66A30-566A-4440-96BE-93927350C311}" destId="{56B2E519-6F11-4BB1-B645-821A9321C72F}" srcOrd="2" destOrd="0" presId="urn:microsoft.com/office/officeart/2018/2/layout/IconLabelList"/>
    <dgm:cxn modelId="{71A7A7B7-8043-431B-8392-EBACA73FA360}" type="presParOf" srcId="{8EF7BC18-0849-4D0D-A41A-559167E3A3F9}" destId="{5D419E86-1828-4379-A382-A2309E7F892A}" srcOrd="1" destOrd="0" presId="urn:microsoft.com/office/officeart/2018/2/layout/IconLabelList"/>
    <dgm:cxn modelId="{8312FBB2-BD1A-4B84-8E00-5EF5E4431A07}" type="presParOf" srcId="{8EF7BC18-0849-4D0D-A41A-559167E3A3F9}" destId="{576129C1-D423-49DA-A060-18AAA6B3F6B1}" srcOrd="2" destOrd="0" presId="urn:microsoft.com/office/officeart/2018/2/layout/IconLabelList"/>
    <dgm:cxn modelId="{9034AE33-DE95-4356-88F4-6624187A4E94}" type="presParOf" srcId="{576129C1-D423-49DA-A060-18AAA6B3F6B1}" destId="{B63830BC-CF9C-4797-BEC0-2960CE534016}" srcOrd="0" destOrd="0" presId="urn:microsoft.com/office/officeart/2018/2/layout/IconLabelList"/>
    <dgm:cxn modelId="{1AB7FDF3-E1D7-4D54-9402-4B176AB87BD1}" type="presParOf" srcId="{576129C1-D423-49DA-A060-18AAA6B3F6B1}" destId="{A24F8F83-E19A-493C-BD20-E587026127DA}" srcOrd="1" destOrd="0" presId="urn:microsoft.com/office/officeart/2018/2/layout/IconLabelList"/>
    <dgm:cxn modelId="{A7313065-AABE-4F61-AB3D-60765D5CFA0A}" type="presParOf" srcId="{576129C1-D423-49DA-A060-18AAA6B3F6B1}" destId="{3FA8BE55-4B24-4D3F-8D1A-853544C95D92}" srcOrd="2" destOrd="0" presId="urn:microsoft.com/office/officeart/2018/2/layout/IconLabelList"/>
    <dgm:cxn modelId="{79EEBEDF-C8F5-4DA1-B6F4-CAF813E09EE4}" type="presParOf" srcId="{8EF7BC18-0849-4D0D-A41A-559167E3A3F9}" destId="{396C025B-C4EF-4613-B5A3-E732DA64C01D}" srcOrd="3" destOrd="0" presId="urn:microsoft.com/office/officeart/2018/2/layout/IconLabelList"/>
    <dgm:cxn modelId="{60B675D0-078D-4109-8F6C-8C60269F0FDA}" type="presParOf" srcId="{8EF7BC18-0849-4D0D-A41A-559167E3A3F9}" destId="{3DB9C121-F438-411A-801F-04DC8E55D77F}" srcOrd="4" destOrd="0" presId="urn:microsoft.com/office/officeart/2018/2/layout/IconLabelList"/>
    <dgm:cxn modelId="{2E153055-3287-4AB2-82B4-5C3258381DE7}" type="presParOf" srcId="{3DB9C121-F438-411A-801F-04DC8E55D77F}" destId="{F8A6189F-4601-44D8-B321-DAAE7E402A0B}" srcOrd="0" destOrd="0" presId="urn:microsoft.com/office/officeart/2018/2/layout/IconLabelList"/>
    <dgm:cxn modelId="{93BDF5EE-34B3-4506-9222-3C0CA6B90877}" type="presParOf" srcId="{3DB9C121-F438-411A-801F-04DC8E55D77F}" destId="{A9AAA46E-FA79-470B-9248-79EF408054A8}" srcOrd="1" destOrd="0" presId="urn:microsoft.com/office/officeart/2018/2/layout/IconLabelList"/>
    <dgm:cxn modelId="{4093798E-C1CC-4E52-B372-DE9B5574779F}" type="presParOf" srcId="{3DB9C121-F438-411A-801F-04DC8E55D77F}" destId="{D924F1A7-1723-479E-9F84-ED144EAC616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A6DC69-DB75-4E68-8522-47B2C5077C0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87402C-2C8B-4A34-B4C3-59DF117109EC}">
      <dgm:prSet custT="1"/>
      <dgm:spPr/>
      <dgm:t>
        <a:bodyPr/>
        <a:lstStyle/>
        <a:p>
          <a:r>
            <a:rPr lang="en-NZ" sz="2800" dirty="0"/>
            <a:t>A</a:t>
          </a:r>
          <a:r>
            <a:rPr lang="en-NZ" sz="2800" b="0" i="0" dirty="0"/>
            <a:t>ctively participate in </a:t>
          </a:r>
          <a:r>
            <a:rPr lang="en-NZ" sz="2800" b="1" i="0" dirty="0"/>
            <a:t>the AI in Education workstream</a:t>
          </a:r>
          <a:endParaRPr lang="en-US" sz="2800" b="1" dirty="0"/>
        </a:p>
      </dgm:t>
    </dgm:pt>
    <dgm:pt modelId="{57C719AE-0647-4CE7-98B2-700F36E05434}" type="parTrans" cxnId="{957CA9F9-F975-4D45-9438-B14E7F538510}">
      <dgm:prSet/>
      <dgm:spPr/>
      <dgm:t>
        <a:bodyPr/>
        <a:lstStyle/>
        <a:p>
          <a:endParaRPr lang="en-US"/>
        </a:p>
      </dgm:t>
    </dgm:pt>
    <dgm:pt modelId="{CF049760-D9CC-4A8B-8A8E-A04EECD2F99E}" type="sibTrans" cxnId="{957CA9F9-F975-4D45-9438-B14E7F538510}">
      <dgm:prSet/>
      <dgm:spPr/>
      <dgm:t>
        <a:bodyPr/>
        <a:lstStyle/>
        <a:p>
          <a:endParaRPr lang="en-US"/>
        </a:p>
      </dgm:t>
    </dgm:pt>
    <dgm:pt modelId="{9D03E42F-FB8F-4B55-9306-87121AB22A1F}">
      <dgm:prSet custT="1"/>
      <dgm:spPr/>
      <dgm:t>
        <a:bodyPr/>
        <a:lstStyle/>
        <a:p>
          <a:r>
            <a:rPr lang="en-NZ" sz="2000"/>
            <a:t>C</a:t>
          </a:r>
          <a:r>
            <a:rPr lang="en-NZ" sz="2000" b="0" i="0"/>
            <a:t>ontact information for further engagement and collaboration:</a:t>
          </a:r>
          <a:br>
            <a:rPr lang="en-NZ" sz="2000" b="0" i="0"/>
          </a:br>
          <a:r>
            <a:rPr lang="en-NZ" sz="2000">
              <a:hlinkClick xmlns:r="http://schemas.openxmlformats.org/officeDocument/2006/relationships" r:id="rId1"/>
            </a:rPr>
            <a:t>geri.harris@aut.ac.nz</a:t>
          </a:r>
          <a:endParaRPr lang="en-US" sz="2000"/>
        </a:p>
      </dgm:t>
    </dgm:pt>
    <dgm:pt modelId="{CEB8A39A-59F2-4150-A07A-60BBEF806328}" type="parTrans" cxnId="{217F4C6C-261E-4110-A029-BF9C53647FB0}">
      <dgm:prSet/>
      <dgm:spPr/>
      <dgm:t>
        <a:bodyPr/>
        <a:lstStyle/>
        <a:p>
          <a:endParaRPr lang="en-US"/>
        </a:p>
      </dgm:t>
    </dgm:pt>
    <dgm:pt modelId="{86E3C2EA-20FE-4A4E-9615-9D55AE4ACC18}" type="sibTrans" cxnId="{217F4C6C-261E-4110-A029-BF9C53647FB0}">
      <dgm:prSet/>
      <dgm:spPr/>
      <dgm:t>
        <a:bodyPr/>
        <a:lstStyle/>
        <a:p>
          <a:endParaRPr lang="en-US"/>
        </a:p>
      </dgm:t>
    </dgm:pt>
    <dgm:pt modelId="{F63ACF50-AC4F-4D1E-BECA-146CB348E7F9}" type="pres">
      <dgm:prSet presAssocID="{D4A6DC69-DB75-4E68-8522-47B2C5077C0B}" presName="root" presStyleCnt="0">
        <dgm:presLayoutVars>
          <dgm:dir/>
          <dgm:resizeHandles val="exact"/>
        </dgm:presLayoutVars>
      </dgm:prSet>
      <dgm:spPr/>
    </dgm:pt>
    <dgm:pt modelId="{2E22EA4D-4AFF-4934-B09A-A5B1240C0E21}" type="pres">
      <dgm:prSet presAssocID="{8387402C-2C8B-4A34-B4C3-59DF117109EC}" presName="compNode" presStyleCnt="0"/>
      <dgm:spPr/>
    </dgm:pt>
    <dgm:pt modelId="{93A9A526-AC48-470F-84A2-4DA27A136253}" type="pres">
      <dgm:prSet presAssocID="{8387402C-2C8B-4A34-B4C3-59DF117109E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10675E4C-2E9C-44A5-9C33-FDF0AB254757}" type="pres">
      <dgm:prSet presAssocID="{8387402C-2C8B-4A34-B4C3-59DF117109EC}" presName="spaceRect" presStyleCnt="0"/>
      <dgm:spPr/>
    </dgm:pt>
    <dgm:pt modelId="{4C7189CB-F177-443B-888D-B47623904495}" type="pres">
      <dgm:prSet presAssocID="{8387402C-2C8B-4A34-B4C3-59DF117109EC}" presName="textRect" presStyleLbl="revTx" presStyleIdx="0" presStyleCnt="2">
        <dgm:presLayoutVars>
          <dgm:chMax val="1"/>
          <dgm:chPref val="1"/>
        </dgm:presLayoutVars>
      </dgm:prSet>
      <dgm:spPr/>
    </dgm:pt>
    <dgm:pt modelId="{64C77033-46A7-4B06-BC73-7D719DC3148A}" type="pres">
      <dgm:prSet presAssocID="{CF049760-D9CC-4A8B-8A8E-A04EECD2F99E}" presName="sibTrans" presStyleCnt="0"/>
      <dgm:spPr/>
    </dgm:pt>
    <dgm:pt modelId="{C94BD71C-CE3F-45DB-A430-B858E75B64CC}" type="pres">
      <dgm:prSet presAssocID="{9D03E42F-FB8F-4B55-9306-87121AB22A1F}" presName="compNode" presStyleCnt="0"/>
      <dgm:spPr/>
    </dgm:pt>
    <dgm:pt modelId="{E0B61F5E-4936-4BE1-85F0-9DF799213C7E}" type="pres">
      <dgm:prSet presAssocID="{9D03E42F-FB8F-4B55-9306-87121AB22A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2E6BA476-6F0E-4D6E-943A-DF855AE89EBF}" type="pres">
      <dgm:prSet presAssocID="{9D03E42F-FB8F-4B55-9306-87121AB22A1F}" presName="spaceRect" presStyleCnt="0"/>
      <dgm:spPr/>
    </dgm:pt>
    <dgm:pt modelId="{DE3EFFDF-4CD7-4D3E-B79A-129BFDC20625}" type="pres">
      <dgm:prSet presAssocID="{9D03E42F-FB8F-4B55-9306-87121AB22A1F}" presName="textRect" presStyleLbl="revTx" presStyleIdx="1" presStyleCnt="2">
        <dgm:presLayoutVars>
          <dgm:chMax val="1"/>
          <dgm:chPref val="1"/>
        </dgm:presLayoutVars>
      </dgm:prSet>
      <dgm:spPr/>
    </dgm:pt>
  </dgm:ptLst>
  <dgm:cxnLst>
    <dgm:cxn modelId="{AFAE8B0D-B2D5-4176-8238-B1A4BFADA3DE}" type="presOf" srcId="{8387402C-2C8B-4A34-B4C3-59DF117109EC}" destId="{4C7189CB-F177-443B-888D-B47623904495}" srcOrd="0" destOrd="0" presId="urn:microsoft.com/office/officeart/2018/2/layout/IconLabelList"/>
    <dgm:cxn modelId="{DF57EE17-7CD7-4129-96DA-10C2CB84268B}" type="presOf" srcId="{9D03E42F-FB8F-4B55-9306-87121AB22A1F}" destId="{DE3EFFDF-4CD7-4D3E-B79A-129BFDC20625}" srcOrd="0" destOrd="0" presId="urn:microsoft.com/office/officeart/2018/2/layout/IconLabelList"/>
    <dgm:cxn modelId="{CFA4A263-C91D-4B6B-85F8-30DC071A4B22}" type="presOf" srcId="{D4A6DC69-DB75-4E68-8522-47B2C5077C0B}" destId="{F63ACF50-AC4F-4D1E-BECA-146CB348E7F9}" srcOrd="0" destOrd="0" presId="urn:microsoft.com/office/officeart/2018/2/layout/IconLabelList"/>
    <dgm:cxn modelId="{217F4C6C-261E-4110-A029-BF9C53647FB0}" srcId="{D4A6DC69-DB75-4E68-8522-47B2C5077C0B}" destId="{9D03E42F-FB8F-4B55-9306-87121AB22A1F}" srcOrd="1" destOrd="0" parTransId="{CEB8A39A-59F2-4150-A07A-60BBEF806328}" sibTransId="{86E3C2EA-20FE-4A4E-9615-9D55AE4ACC18}"/>
    <dgm:cxn modelId="{957CA9F9-F975-4D45-9438-B14E7F538510}" srcId="{D4A6DC69-DB75-4E68-8522-47B2C5077C0B}" destId="{8387402C-2C8B-4A34-B4C3-59DF117109EC}" srcOrd="0" destOrd="0" parTransId="{57C719AE-0647-4CE7-98B2-700F36E05434}" sibTransId="{CF049760-D9CC-4A8B-8A8E-A04EECD2F99E}"/>
    <dgm:cxn modelId="{C5A6CDAB-70CA-43B4-953F-C1B27F3A019E}" type="presParOf" srcId="{F63ACF50-AC4F-4D1E-BECA-146CB348E7F9}" destId="{2E22EA4D-4AFF-4934-B09A-A5B1240C0E21}" srcOrd="0" destOrd="0" presId="urn:microsoft.com/office/officeart/2018/2/layout/IconLabelList"/>
    <dgm:cxn modelId="{60902EF3-D78A-4150-BF29-496FA446E258}" type="presParOf" srcId="{2E22EA4D-4AFF-4934-B09A-A5B1240C0E21}" destId="{93A9A526-AC48-470F-84A2-4DA27A136253}" srcOrd="0" destOrd="0" presId="urn:microsoft.com/office/officeart/2018/2/layout/IconLabelList"/>
    <dgm:cxn modelId="{D13B2B13-8E02-47AA-8172-0CD3D6C54EAC}" type="presParOf" srcId="{2E22EA4D-4AFF-4934-B09A-A5B1240C0E21}" destId="{10675E4C-2E9C-44A5-9C33-FDF0AB254757}" srcOrd="1" destOrd="0" presId="urn:microsoft.com/office/officeart/2018/2/layout/IconLabelList"/>
    <dgm:cxn modelId="{12C0FFD3-8B8A-49AC-AB0A-DA6E1C39750B}" type="presParOf" srcId="{2E22EA4D-4AFF-4934-B09A-A5B1240C0E21}" destId="{4C7189CB-F177-443B-888D-B47623904495}" srcOrd="2" destOrd="0" presId="urn:microsoft.com/office/officeart/2018/2/layout/IconLabelList"/>
    <dgm:cxn modelId="{5090C14F-84C9-45B1-9EA8-EDBAE6BF1C7F}" type="presParOf" srcId="{F63ACF50-AC4F-4D1E-BECA-146CB348E7F9}" destId="{64C77033-46A7-4B06-BC73-7D719DC3148A}" srcOrd="1" destOrd="0" presId="urn:microsoft.com/office/officeart/2018/2/layout/IconLabelList"/>
    <dgm:cxn modelId="{4E779F12-14BF-436D-85F0-B1A1CB7075FC}" type="presParOf" srcId="{F63ACF50-AC4F-4D1E-BECA-146CB348E7F9}" destId="{C94BD71C-CE3F-45DB-A430-B858E75B64CC}" srcOrd="2" destOrd="0" presId="urn:microsoft.com/office/officeart/2018/2/layout/IconLabelList"/>
    <dgm:cxn modelId="{EA383831-9B34-4499-85FB-8A753362496B}" type="presParOf" srcId="{C94BD71C-CE3F-45DB-A430-B858E75B64CC}" destId="{E0B61F5E-4936-4BE1-85F0-9DF799213C7E}" srcOrd="0" destOrd="0" presId="urn:microsoft.com/office/officeart/2018/2/layout/IconLabelList"/>
    <dgm:cxn modelId="{FA05FC25-BBC0-4ED4-9DFD-C39B9D211989}" type="presParOf" srcId="{C94BD71C-CE3F-45DB-A430-B858E75B64CC}" destId="{2E6BA476-6F0E-4D6E-943A-DF855AE89EBF}" srcOrd="1" destOrd="0" presId="urn:microsoft.com/office/officeart/2018/2/layout/IconLabelList"/>
    <dgm:cxn modelId="{FF4E7DA7-0C6F-4504-8334-7EE5F888F5D6}" type="presParOf" srcId="{C94BD71C-CE3F-45DB-A430-B858E75B64CC}" destId="{DE3EFFDF-4CD7-4D3E-B79A-129BFDC2062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A4DE3-314D-4412-B132-C3E3BBCAEC12}">
      <dsp:nvSpPr>
        <dsp:cNvPr id="0" name=""/>
        <dsp:cNvSpPr/>
      </dsp:nvSpPr>
      <dsp:spPr>
        <a:xfrm>
          <a:off x="0" y="8680"/>
          <a:ext cx="11001484" cy="786240"/>
        </a:xfrm>
        <a:prstGeom prst="roundRect">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0" i="0" kern="1200"/>
            <a:t>Updated Assessment Policy for Faculty of Business, Economics &amp; Law</a:t>
          </a:r>
          <a:endParaRPr lang="en-US" sz="1600" kern="1200"/>
        </a:p>
      </dsp:txBody>
      <dsp:txXfrm>
        <a:off x="38381" y="47061"/>
        <a:ext cx="10924722" cy="709478"/>
      </dsp:txXfrm>
    </dsp:sp>
    <dsp:sp modelId="{7C73ACC4-AAD7-4E0E-B33D-EEF71103D9F5}">
      <dsp:nvSpPr>
        <dsp:cNvPr id="0" name=""/>
        <dsp:cNvSpPr/>
      </dsp:nvSpPr>
      <dsp:spPr>
        <a:xfrm>
          <a:off x="0" y="915880"/>
          <a:ext cx="11001484" cy="786240"/>
        </a:xfrm>
        <a:prstGeom prst="roundRect">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0" i="0" kern="1200"/>
            <a:t>AUT library resources for ethical &amp; responsible AI use</a:t>
          </a:r>
          <a:endParaRPr lang="en-US" sz="1600" kern="1200"/>
        </a:p>
      </dsp:txBody>
      <dsp:txXfrm>
        <a:off x="38381" y="954261"/>
        <a:ext cx="10924722" cy="709478"/>
      </dsp:txXfrm>
    </dsp:sp>
    <dsp:sp modelId="{6756B4D8-E52C-4BCA-9341-D1E225C3A200}">
      <dsp:nvSpPr>
        <dsp:cNvPr id="0" name=""/>
        <dsp:cNvSpPr/>
      </dsp:nvSpPr>
      <dsp:spPr>
        <a:xfrm>
          <a:off x="0" y="1823080"/>
          <a:ext cx="11001484" cy="786240"/>
        </a:xfrm>
        <a:prstGeom prst="roundRect">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0" i="0" kern="1200"/>
            <a:t>Guidelines for AI in Assessments based on the “2-lane” approach</a:t>
          </a:r>
          <a:endParaRPr lang="en-US" sz="1600" kern="1200"/>
        </a:p>
      </dsp:txBody>
      <dsp:txXfrm>
        <a:off x="38381" y="1861461"/>
        <a:ext cx="10924722"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449B8-4271-45E1-8B64-D393ACE217D2}">
      <dsp:nvSpPr>
        <dsp:cNvPr id="0" name=""/>
        <dsp:cNvSpPr/>
      </dsp:nvSpPr>
      <dsp:spPr>
        <a:xfrm>
          <a:off x="0" y="424769"/>
          <a:ext cx="2870052" cy="18224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28C96-2028-408A-BF38-F429107AB543}">
      <dsp:nvSpPr>
        <dsp:cNvPr id="0" name=""/>
        <dsp:cNvSpPr/>
      </dsp:nvSpPr>
      <dsp:spPr>
        <a:xfrm>
          <a:off x="318894" y="727719"/>
          <a:ext cx="2870052" cy="18224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solidFill>
                <a:srgbClr val="2189E7"/>
              </a:solidFill>
            </a:rPr>
            <a:t>AUT Co-Pilot</a:t>
          </a:r>
          <a:endParaRPr lang="en-US" sz="2400" kern="1200" dirty="0">
            <a:solidFill>
              <a:srgbClr val="2189E7"/>
            </a:solidFill>
          </a:endParaRPr>
        </a:p>
      </dsp:txBody>
      <dsp:txXfrm>
        <a:off x="372273" y="781098"/>
        <a:ext cx="2763294" cy="1715725"/>
      </dsp:txXfrm>
    </dsp:sp>
    <dsp:sp modelId="{47B573F5-29B5-4872-937D-6369D76371DB}">
      <dsp:nvSpPr>
        <dsp:cNvPr id="0" name=""/>
        <dsp:cNvSpPr/>
      </dsp:nvSpPr>
      <dsp:spPr>
        <a:xfrm>
          <a:off x="3507842" y="424769"/>
          <a:ext cx="2870052" cy="18224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0656E-A348-4C25-9B2A-1B00CCFAE6EB}">
      <dsp:nvSpPr>
        <dsp:cNvPr id="0" name=""/>
        <dsp:cNvSpPr/>
      </dsp:nvSpPr>
      <dsp:spPr>
        <a:xfrm>
          <a:off x="3826737" y="727719"/>
          <a:ext cx="2870052" cy="18224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a:solidFill>
                <a:srgbClr val="2189E7"/>
              </a:solidFill>
            </a:rPr>
            <a:t>AUT GPT</a:t>
          </a:r>
          <a:endParaRPr lang="en-US" sz="2400" kern="1200" dirty="0">
            <a:solidFill>
              <a:srgbClr val="2189E7"/>
            </a:solidFill>
          </a:endParaRPr>
        </a:p>
      </dsp:txBody>
      <dsp:txXfrm>
        <a:off x="3880116" y="781098"/>
        <a:ext cx="2763294" cy="1715725"/>
      </dsp:txXfrm>
    </dsp:sp>
    <dsp:sp modelId="{DD3F79D6-0F21-4442-B05F-090296EB993E}">
      <dsp:nvSpPr>
        <dsp:cNvPr id="0" name=""/>
        <dsp:cNvSpPr/>
      </dsp:nvSpPr>
      <dsp:spPr>
        <a:xfrm>
          <a:off x="7015684" y="432333"/>
          <a:ext cx="2870052" cy="18224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6CB52-6781-4910-8600-05B04B2201F9}">
      <dsp:nvSpPr>
        <dsp:cNvPr id="0" name=""/>
        <dsp:cNvSpPr/>
      </dsp:nvSpPr>
      <dsp:spPr>
        <a:xfrm>
          <a:off x="7334579" y="735283"/>
          <a:ext cx="2870052" cy="18224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NZ" sz="2400" kern="1200" dirty="0" err="1">
              <a:solidFill>
                <a:srgbClr val="2189E7"/>
              </a:solidFill>
            </a:rPr>
            <a:t>Cogniti</a:t>
          </a:r>
          <a:r>
            <a:rPr lang="en-NZ" sz="2400" kern="1200" dirty="0">
              <a:solidFill>
                <a:srgbClr val="2189E7"/>
              </a:solidFill>
            </a:rPr>
            <a:t> trial</a:t>
          </a:r>
          <a:endParaRPr lang="en-US" sz="2400" kern="1200" dirty="0">
            <a:solidFill>
              <a:srgbClr val="2189E7"/>
            </a:solidFill>
          </a:endParaRPr>
        </a:p>
      </dsp:txBody>
      <dsp:txXfrm>
        <a:off x="7387958" y="788662"/>
        <a:ext cx="2763294" cy="1715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653EF-4A92-4FAA-AA36-760CE1ACFA52}">
      <dsp:nvSpPr>
        <dsp:cNvPr id="0" name=""/>
        <dsp:cNvSpPr/>
      </dsp:nvSpPr>
      <dsp:spPr>
        <a:xfrm>
          <a:off x="5547" y="800550"/>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Writing with AI is not plagiarism…but it’s also not original authorship</a:t>
          </a:r>
          <a:endParaRPr lang="en-US" sz="1400" kern="1200"/>
        </a:p>
      </dsp:txBody>
      <dsp:txXfrm>
        <a:off x="35767" y="830770"/>
        <a:ext cx="1659212" cy="971351"/>
      </dsp:txXfrm>
    </dsp:sp>
    <dsp:sp modelId="{CCF6F24B-B5CE-4811-8DE8-2ED6B08F3DC1}">
      <dsp:nvSpPr>
        <dsp:cNvPr id="0" name=""/>
        <dsp:cNvSpPr/>
      </dsp:nvSpPr>
      <dsp:spPr>
        <a:xfrm>
          <a:off x="1876529" y="1103208"/>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76529" y="1188503"/>
        <a:ext cx="255196" cy="255883"/>
      </dsp:txXfrm>
    </dsp:sp>
    <dsp:sp modelId="{B64CAD62-E344-489D-9A50-262DB9097670}">
      <dsp:nvSpPr>
        <dsp:cNvPr id="0" name=""/>
        <dsp:cNvSpPr/>
      </dsp:nvSpPr>
      <dsp:spPr>
        <a:xfrm>
          <a:off x="2413060" y="800550"/>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Student disclosure of AI use in assessments</a:t>
          </a:r>
          <a:endParaRPr lang="en-US" sz="1400" kern="1200"/>
        </a:p>
      </dsp:txBody>
      <dsp:txXfrm>
        <a:off x="2443280" y="830770"/>
        <a:ext cx="1659212" cy="971351"/>
      </dsp:txXfrm>
    </dsp:sp>
    <dsp:sp modelId="{D6062ED8-5501-4644-9A69-18D3A36E90D2}">
      <dsp:nvSpPr>
        <dsp:cNvPr id="0" name=""/>
        <dsp:cNvSpPr/>
      </dsp:nvSpPr>
      <dsp:spPr>
        <a:xfrm>
          <a:off x="4284042" y="1103208"/>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84042" y="1188503"/>
        <a:ext cx="255196" cy="255883"/>
      </dsp:txXfrm>
    </dsp:sp>
    <dsp:sp modelId="{0CC55546-8475-40D0-965B-F2B918DE626B}">
      <dsp:nvSpPr>
        <dsp:cNvPr id="0" name=""/>
        <dsp:cNvSpPr/>
      </dsp:nvSpPr>
      <dsp:spPr>
        <a:xfrm>
          <a:off x="4820573" y="800550"/>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Change how learning outcomes are demonstrated</a:t>
          </a:r>
          <a:endParaRPr lang="en-US" sz="1400" kern="1200"/>
        </a:p>
      </dsp:txBody>
      <dsp:txXfrm>
        <a:off x="4850793" y="830770"/>
        <a:ext cx="1659212" cy="971351"/>
      </dsp:txXfrm>
    </dsp:sp>
    <dsp:sp modelId="{7ADF0574-1049-4614-9B34-371113C27416}">
      <dsp:nvSpPr>
        <dsp:cNvPr id="0" name=""/>
        <dsp:cNvSpPr/>
      </dsp:nvSpPr>
      <dsp:spPr>
        <a:xfrm>
          <a:off x="6691555" y="1103208"/>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691555" y="1188503"/>
        <a:ext cx="255196" cy="255883"/>
      </dsp:txXfrm>
    </dsp:sp>
    <dsp:sp modelId="{62A4AAE6-246F-46F8-94D6-B2EB9B964408}">
      <dsp:nvSpPr>
        <dsp:cNvPr id="0" name=""/>
        <dsp:cNvSpPr/>
      </dsp:nvSpPr>
      <dsp:spPr>
        <a:xfrm>
          <a:off x="7228087" y="800550"/>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Redesign assessments - within university policies</a:t>
          </a:r>
          <a:endParaRPr lang="en-US" sz="1400" kern="1200"/>
        </a:p>
      </dsp:txBody>
      <dsp:txXfrm>
        <a:off x="7258307" y="830770"/>
        <a:ext cx="1659212" cy="971351"/>
      </dsp:txXfrm>
    </dsp:sp>
    <dsp:sp modelId="{C64C0E01-E04F-42AD-BDF3-1B0349BE4952}">
      <dsp:nvSpPr>
        <dsp:cNvPr id="0" name=""/>
        <dsp:cNvSpPr/>
      </dsp:nvSpPr>
      <dsp:spPr>
        <a:xfrm>
          <a:off x="9099068" y="1103208"/>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099068" y="1188503"/>
        <a:ext cx="255196" cy="255883"/>
      </dsp:txXfrm>
    </dsp:sp>
    <dsp:sp modelId="{151E8BC0-21DF-4C69-81CA-702A223D4726}">
      <dsp:nvSpPr>
        <dsp:cNvPr id="0" name=""/>
        <dsp:cNvSpPr/>
      </dsp:nvSpPr>
      <dsp:spPr>
        <a:xfrm>
          <a:off x="9635600" y="800550"/>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Interactive Oral Assessments</a:t>
          </a:r>
          <a:endParaRPr lang="en-US" sz="1400" kern="1200"/>
        </a:p>
      </dsp:txBody>
      <dsp:txXfrm>
        <a:off x="9665820" y="830770"/>
        <a:ext cx="1659212" cy="971351"/>
      </dsp:txXfrm>
    </dsp:sp>
    <dsp:sp modelId="{C3DF8B4F-CAA0-4BD9-B8A4-B2E31ECBE927}">
      <dsp:nvSpPr>
        <dsp:cNvPr id="0" name=""/>
        <dsp:cNvSpPr/>
      </dsp:nvSpPr>
      <dsp:spPr>
        <a:xfrm rot="5400000">
          <a:off x="10313143" y="1952717"/>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367485" y="1983670"/>
        <a:ext cx="255883" cy="255196"/>
      </dsp:txXfrm>
    </dsp:sp>
    <dsp:sp modelId="{2FE311FE-EB57-44DE-A3C9-A2B33DA4EB65}">
      <dsp:nvSpPr>
        <dsp:cNvPr id="0" name=""/>
        <dsp:cNvSpPr/>
      </dsp:nvSpPr>
      <dsp:spPr>
        <a:xfrm>
          <a:off x="9635600" y="2520202"/>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Gamification </a:t>
          </a:r>
          <a:endParaRPr lang="en-US" sz="1400" kern="1200"/>
        </a:p>
      </dsp:txBody>
      <dsp:txXfrm>
        <a:off x="9665820" y="2550422"/>
        <a:ext cx="1659212" cy="971351"/>
      </dsp:txXfrm>
    </dsp:sp>
    <dsp:sp modelId="{8FB4F277-0D4F-4F34-9AB7-6DD985180E16}">
      <dsp:nvSpPr>
        <dsp:cNvPr id="0" name=""/>
        <dsp:cNvSpPr/>
      </dsp:nvSpPr>
      <dsp:spPr>
        <a:xfrm rot="10800000">
          <a:off x="9119704" y="2822861"/>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9229074" y="2908156"/>
        <a:ext cx="255196" cy="255883"/>
      </dsp:txXfrm>
    </dsp:sp>
    <dsp:sp modelId="{A21933CD-572F-406A-AC62-2B8FF4224EDC}">
      <dsp:nvSpPr>
        <dsp:cNvPr id="0" name=""/>
        <dsp:cNvSpPr/>
      </dsp:nvSpPr>
      <dsp:spPr>
        <a:xfrm>
          <a:off x="7228087" y="2520202"/>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ChatBot / local LLM specific to courses</a:t>
          </a:r>
          <a:endParaRPr lang="en-US" sz="1400" kern="1200"/>
        </a:p>
      </dsp:txBody>
      <dsp:txXfrm>
        <a:off x="7258307" y="2550422"/>
        <a:ext cx="1659212" cy="971351"/>
      </dsp:txXfrm>
    </dsp:sp>
    <dsp:sp modelId="{A7D10AD7-DD3C-4FEB-99E7-EFD60D9F1751}">
      <dsp:nvSpPr>
        <dsp:cNvPr id="0" name=""/>
        <dsp:cNvSpPr/>
      </dsp:nvSpPr>
      <dsp:spPr>
        <a:xfrm rot="10800000">
          <a:off x="6712191" y="2822861"/>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6821561" y="2908156"/>
        <a:ext cx="255196" cy="255883"/>
      </dsp:txXfrm>
    </dsp:sp>
    <dsp:sp modelId="{C589C4CF-8AC7-4BA9-8E12-414AC021E469}">
      <dsp:nvSpPr>
        <dsp:cNvPr id="0" name=""/>
        <dsp:cNvSpPr/>
      </dsp:nvSpPr>
      <dsp:spPr>
        <a:xfrm>
          <a:off x="4820573" y="2520202"/>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Teach AI literacy to students</a:t>
          </a:r>
          <a:endParaRPr lang="en-US" sz="1400" kern="1200"/>
        </a:p>
      </dsp:txBody>
      <dsp:txXfrm>
        <a:off x="4850793" y="2550422"/>
        <a:ext cx="1659212" cy="971351"/>
      </dsp:txXfrm>
    </dsp:sp>
    <dsp:sp modelId="{24B5144A-BAEA-4158-A927-6DB0E5496D2E}">
      <dsp:nvSpPr>
        <dsp:cNvPr id="0" name=""/>
        <dsp:cNvSpPr/>
      </dsp:nvSpPr>
      <dsp:spPr>
        <a:xfrm rot="10800000">
          <a:off x="4304678" y="2822861"/>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414048" y="2908156"/>
        <a:ext cx="255196" cy="255883"/>
      </dsp:txXfrm>
    </dsp:sp>
    <dsp:sp modelId="{59D7784A-413E-4260-9CA9-B0F3E0145BF7}">
      <dsp:nvSpPr>
        <dsp:cNvPr id="0" name=""/>
        <dsp:cNvSpPr/>
      </dsp:nvSpPr>
      <dsp:spPr>
        <a:xfrm>
          <a:off x="2413060" y="2520202"/>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Educate about ethical and responsible use of tools</a:t>
          </a:r>
          <a:endParaRPr lang="en-US" sz="1400" kern="1200"/>
        </a:p>
      </dsp:txBody>
      <dsp:txXfrm>
        <a:off x="2443280" y="2550422"/>
        <a:ext cx="1659212" cy="971351"/>
      </dsp:txXfrm>
    </dsp:sp>
    <dsp:sp modelId="{4C52CE40-F466-4905-95AC-88168A67B159}">
      <dsp:nvSpPr>
        <dsp:cNvPr id="0" name=""/>
        <dsp:cNvSpPr/>
      </dsp:nvSpPr>
      <dsp:spPr>
        <a:xfrm rot="10800000">
          <a:off x="1897164" y="2822861"/>
          <a:ext cx="364566" cy="4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006534" y="2908156"/>
        <a:ext cx="255196" cy="255883"/>
      </dsp:txXfrm>
    </dsp:sp>
    <dsp:sp modelId="{AF267209-D689-414C-B6B8-880D99B47D4D}">
      <dsp:nvSpPr>
        <dsp:cNvPr id="0" name=""/>
        <dsp:cNvSpPr/>
      </dsp:nvSpPr>
      <dsp:spPr>
        <a:xfrm>
          <a:off x="5547" y="2520202"/>
          <a:ext cx="1719652" cy="1031791"/>
        </a:xfrm>
        <a:prstGeom prst="roundRect">
          <a:avLst>
            <a:gd name="adj" fmla="val 10000"/>
          </a:avLst>
        </a:prstGeom>
        <a:solidFill>
          <a:srgbClr val="1957A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Z" sz="1400" b="0" i="0" kern="1200"/>
            <a:t>Structured prompts for written assessments</a:t>
          </a:r>
          <a:endParaRPr lang="en-US" sz="1400" kern="1200"/>
        </a:p>
      </dsp:txBody>
      <dsp:txXfrm>
        <a:off x="35767" y="2550422"/>
        <a:ext cx="1659212" cy="971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5B1A2-0F3E-4AB1-98A9-B1FCB0435296}">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1FE1B-D942-4504-856C-06579D9E65E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NZ" sz="2900" b="0" i="0" kern="1200"/>
            <a:t>Position New Zealand as a global leader in AI education by 2030</a:t>
          </a:r>
          <a:endParaRPr lang="en-US" sz="2900" kern="1200"/>
        </a:p>
      </dsp:txBody>
      <dsp:txXfrm>
        <a:off x="0" y="2124"/>
        <a:ext cx="10515600" cy="1449029"/>
      </dsp:txXfrm>
    </dsp:sp>
    <dsp:sp modelId="{7AF2E44B-77B1-4579-90A4-E91BF2904D0E}">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E4C4D-CD6D-44C1-B596-819EC2A125C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NZ" sz="2900" b="0" i="0" kern="1200"/>
            <a:t>Ensure AI integration supports a prosperous, inclusive, and equitable future for all New Zealanders</a:t>
          </a:r>
          <a:endParaRPr lang="en-US" sz="2900" kern="1200"/>
        </a:p>
      </dsp:txBody>
      <dsp:txXfrm>
        <a:off x="0" y="1451154"/>
        <a:ext cx="10515600" cy="1449029"/>
      </dsp:txXfrm>
    </dsp:sp>
    <dsp:sp modelId="{50B2F665-02B8-42F0-A2E5-AED235073521}">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22F19-2985-49B5-8AD7-9F76F42FE35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NZ" sz="2900" b="0" i="0" kern="1200"/>
            <a:t>The future of education in New Zealand is one where learners are equipped, educators are empowered, and our nation excels in educational innovation, harnessing AI capabilities </a:t>
          </a:r>
          <a:endParaRPr lang="en-US" sz="2900" kern="1200"/>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17FCD-2F1D-4C42-8DC9-A1AEF7976F10}">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2E519-6F11-4BB1-B645-821A9321C72F}">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NZ" sz="2300" kern="1200"/>
            <a:t>Establish a national taskforce</a:t>
          </a:r>
          <a:endParaRPr lang="en-US" sz="2300" kern="1200"/>
        </a:p>
      </dsp:txBody>
      <dsp:txXfrm>
        <a:off x="417971" y="2644140"/>
        <a:ext cx="2889450" cy="720000"/>
      </dsp:txXfrm>
    </dsp:sp>
    <dsp:sp modelId="{B63830BC-CF9C-4797-BEC0-2960CE534016}">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8BE55-4B24-4D3F-8D1A-853544C95D92}">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NZ" sz="2300" kern="1200"/>
            <a:t>Establish a community of practice</a:t>
          </a:r>
          <a:endParaRPr lang="en-US" sz="2300" kern="1200"/>
        </a:p>
      </dsp:txBody>
      <dsp:txXfrm>
        <a:off x="3813075" y="2644140"/>
        <a:ext cx="2889450" cy="720000"/>
      </dsp:txXfrm>
    </dsp:sp>
    <dsp:sp modelId="{F8A6189F-4601-44D8-B321-DAAE7E402A0B}">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4F1A7-1723-479E-9F84-ED144EAC616C}">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NZ" sz="2300" kern="1200"/>
            <a:t>Educate the educators</a:t>
          </a:r>
          <a:endParaRPr lang="en-US" sz="2300" kern="1200"/>
        </a:p>
      </dsp:txBody>
      <dsp:txXfrm>
        <a:off x="7208178" y="2644140"/>
        <a:ext cx="28894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A526-AC48-470F-84A2-4DA27A136253}">
      <dsp:nvSpPr>
        <dsp:cNvPr id="0" name=""/>
        <dsp:cNvSpPr/>
      </dsp:nvSpPr>
      <dsp:spPr>
        <a:xfrm>
          <a:off x="1953914" y="4584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7189CB-F177-443B-888D-B47623904495}">
      <dsp:nvSpPr>
        <dsp:cNvPr id="0" name=""/>
        <dsp:cNvSpPr/>
      </dsp:nvSpPr>
      <dsp:spPr>
        <a:xfrm>
          <a:off x="765914" y="2893819"/>
          <a:ext cx="4320000" cy="84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NZ" sz="2800" kern="1200" dirty="0"/>
            <a:t>A</a:t>
          </a:r>
          <a:r>
            <a:rPr lang="en-NZ" sz="2800" b="0" i="0" kern="1200" dirty="0"/>
            <a:t>ctively participate in </a:t>
          </a:r>
          <a:r>
            <a:rPr lang="en-NZ" sz="2800" b="1" i="0" kern="1200" dirty="0"/>
            <a:t>the AI in Education workstream</a:t>
          </a:r>
          <a:endParaRPr lang="en-US" sz="2800" b="1" kern="1200" dirty="0"/>
        </a:p>
      </dsp:txBody>
      <dsp:txXfrm>
        <a:off x="765914" y="2893819"/>
        <a:ext cx="4320000" cy="840563"/>
      </dsp:txXfrm>
    </dsp:sp>
    <dsp:sp modelId="{E0B61F5E-4936-4BE1-85F0-9DF799213C7E}">
      <dsp:nvSpPr>
        <dsp:cNvPr id="0" name=""/>
        <dsp:cNvSpPr/>
      </dsp:nvSpPr>
      <dsp:spPr>
        <a:xfrm>
          <a:off x="7029914" y="45842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EFFDF-4CD7-4D3E-B79A-129BFDC20625}">
      <dsp:nvSpPr>
        <dsp:cNvPr id="0" name=""/>
        <dsp:cNvSpPr/>
      </dsp:nvSpPr>
      <dsp:spPr>
        <a:xfrm>
          <a:off x="5841914" y="2893819"/>
          <a:ext cx="4320000" cy="84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NZ" sz="2000" kern="1200"/>
            <a:t>C</a:t>
          </a:r>
          <a:r>
            <a:rPr lang="en-NZ" sz="2000" b="0" i="0" kern="1200"/>
            <a:t>ontact information for further engagement and collaboration:</a:t>
          </a:r>
          <a:br>
            <a:rPr lang="en-NZ" sz="2000" b="0" i="0" kern="1200"/>
          </a:br>
          <a:r>
            <a:rPr lang="en-NZ" sz="2000" kern="1200">
              <a:hlinkClick xmlns:r="http://schemas.openxmlformats.org/officeDocument/2006/relationships" r:id="rId5"/>
            </a:rPr>
            <a:t>geri.harris@aut.ac.nz</a:t>
          </a:r>
          <a:endParaRPr lang="en-US" sz="2000" kern="1200"/>
        </a:p>
      </dsp:txBody>
      <dsp:txXfrm>
        <a:off x="5841914" y="2893819"/>
        <a:ext cx="4320000" cy="8405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8F5EF-B6B3-49F8-89FD-B2D86D48AB67}" type="datetimeFigureOut">
              <a:rPr lang="en-NZ" smtClean="0"/>
              <a:t>30/09/2024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B10C6-E2D3-4464-A550-2F61653EED65}" type="slidenum">
              <a:rPr lang="en-NZ" smtClean="0"/>
              <a:t>‹#›</a:t>
            </a:fld>
            <a:endParaRPr lang="en-NZ"/>
          </a:p>
        </p:txBody>
      </p:sp>
    </p:spTree>
    <p:extLst>
      <p:ext uri="{BB962C8B-B14F-4D97-AF65-F5344CB8AC3E}">
        <p14:creationId xmlns:p14="http://schemas.microsoft.com/office/powerpoint/2010/main" val="5473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16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00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db990fc1e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db990fc1e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db990fc1e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db990fc1e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db990fc1e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db990fc1e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b990fc1e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db990fc1e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47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2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4646-7F88-8B15-9DF6-1A134B0945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615CC04-1024-4B6C-90B4-15B14E261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E4B59FC-370E-0B35-0CF0-C63078593AF2}"/>
              </a:ext>
            </a:extLst>
          </p:cNvPr>
          <p:cNvSpPr>
            <a:spLocks noGrp="1"/>
          </p:cNvSpPr>
          <p:nvPr>
            <p:ph type="dt" sz="half" idx="10"/>
          </p:nvPr>
        </p:nvSpPr>
        <p:spPr/>
        <p:txBody>
          <a:bodyPr/>
          <a:lstStyle/>
          <a:p>
            <a:fld id="{D1EFC5F5-8675-441F-969A-E665E055B827}" type="datetime1">
              <a:rPr lang="en-NZ" smtClean="0"/>
              <a:t>30/09/2024</a:t>
            </a:fld>
            <a:endParaRPr lang="en-NZ"/>
          </a:p>
        </p:txBody>
      </p:sp>
      <p:sp>
        <p:nvSpPr>
          <p:cNvPr id="5" name="Footer Placeholder 4">
            <a:extLst>
              <a:ext uri="{FF2B5EF4-FFF2-40B4-BE49-F238E27FC236}">
                <a16:creationId xmlns:a16="http://schemas.microsoft.com/office/drawing/2014/main" id="{0EA35686-2867-6AAF-C42A-878F13E7640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BA2360D-8572-F9B6-AD10-3A14BDC8560D}"/>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287470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1B27-2669-F311-6CF3-ECEAEA356C0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E1BD8F7-3C95-B523-777C-A984F1FF5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BC2BCC4-CFD3-14D4-1F56-5C0B8F517168}"/>
              </a:ext>
            </a:extLst>
          </p:cNvPr>
          <p:cNvSpPr>
            <a:spLocks noGrp="1"/>
          </p:cNvSpPr>
          <p:nvPr>
            <p:ph type="dt" sz="half" idx="10"/>
          </p:nvPr>
        </p:nvSpPr>
        <p:spPr/>
        <p:txBody>
          <a:bodyPr/>
          <a:lstStyle/>
          <a:p>
            <a:fld id="{F310DB54-C3E6-428B-8E97-BAA4568F8D6B}" type="datetime1">
              <a:rPr lang="en-NZ" smtClean="0"/>
              <a:t>30/09/2024</a:t>
            </a:fld>
            <a:endParaRPr lang="en-NZ"/>
          </a:p>
        </p:txBody>
      </p:sp>
      <p:sp>
        <p:nvSpPr>
          <p:cNvPr id="5" name="Footer Placeholder 4">
            <a:extLst>
              <a:ext uri="{FF2B5EF4-FFF2-40B4-BE49-F238E27FC236}">
                <a16:creationId xmlns:a16="http://schemas.microsoft.com/office/drawing/2014/main" id="{AFD6BF30-CA08-E51C-4EE6-D877F28D58E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1A7059-369F-0787-A2E5-B196CD7035C6}"/>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74930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F0397-5FE8-F594-83A4-37DD8BEDB0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C07980E-CDEC-7A01-AB8D-21907A20E5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B2E9990-A012-AA7A-445F-B7222F52E08B}"/>
              </a:ext>
            </a:extLst>
          </p:cNvPr>
          <p:cNvSpPr>
            <a:spLocks noGrp="1"/>
          </p:cNvSpPr>
          <p:nvPr>
            <p:ph type="dt" sz="half" idx="10"/>
          </p:nvPr>
        </p:nvSpPr>
        <p:spPr/>
        <p:txBody>
          <a:bodyPr/>
          <a:lstStyle/>
          <a:p>
            <a:fld id="{B127B2C9-41D8-4164-847F-26CCFBE02AA4}" type="datetime1">
              <a:rPr lang="en-NZ" smtClean="0"/>
              <a:t>30/09/2024</a:t>
            </a:fld>
            <a:endParaRPr lang="en-NZ"/>
          </a:p>
        </p:txBody>
      </p:sp>
      <p:sp>
        <p:nvSpPr>
          <p:cNvPr id="5" name="Footer Placeholder 4">
            <a:extLst>
              <a:ext uri="{FF2B5EF4-FFF2-40B4-BE49-F238E27FC236}">
                <a16:creationId xmlns:a16="http://schemas.microsoft.com/office/drawing/2014/main" id="{5770F230-F6B7-537C-A5EC-3808217DB65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2A83B39-7FC4-50BB-7D7E-1EE62CD3D401}"/>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92133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800" cy="0"/>
          </a:xfrm>
          <a:prstGeom prst="straightConnector1">
            <a:avLst/>
          </a:prstGeom>
          <a:noFill/>
          <a:ln w="19050" cap="flat" cmpd="sng">
            <a:solidFill>
              <a:srgbClr val="1957A2"/>
            </a:solidFill>
            <a:prstDash val="lgDash"/>
            <a:round/>
            <a:headEnd type="none" w="sm" len="sm"/>
            <a:tailEnd type="none" w="sm" len="sm"/>
          </a:ln>
        </p:spPr>
      </p:cxnSp>
      <p:sp>
        <p:nvSpPr>
          <p:cNvPr id="21" name="Google Shape;21;p4"/>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958433"/>
            <a:ext cx="11360800" cy="413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889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cxnSp>
        <p:nvCxnSpPr>
          <p:cNvPr id="25" name="Google Shape;25;p5"/>
          <p:cNvCxnSpPr/>
          <p:nvPr/>
        </p:nvCxnSpPr>
        <p:spPr>
          <a:xfrm>
            <a:off x="572267" y="1700769"/>
            <a:ext cx="818800" cy="0"/>
          </a:xfrm>
          <a:prstGeom prst="straightConnector1">
            <a:avLst/>
          </a:prstGeom>
          <a:noFill/>
          <a:ln w="19050" cap="flat" cmpd="sng">
            <a:solidFill>
              <a:srgbClr val="1957A2"/>
            </a:solidFill>
            <a:prstDash val="lgDash"/>
            <a:round/>
            <a:headEnd type="none" w="sm" len="sm"/>
            <a:tailEnd type="none" w="sm" len="sm"/>
          </a:ln>
        </p:spPr>
      </p:cxnSp>
      <p:sp>
        <p:nvSpPr>
          <p:cNvPr id="26" name="Google Shape;26;p5"/>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4156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body" idx="2"/>
          </p:nvPr>
        </p:nvSpPr>
        <p:spPr>
          <a:xfrm>
            <a:off x="64432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167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0E936FFD-2AD3-A39E-DF47-AFBD5DA01591}"/>
              </a:ext>
            </a:extLst>
          </p:cNvPr>
          <p:cNvPicPr>
            <a:picLocks noChangeAspect="1"/>
          </p:cNvPicPr>
          <p:nvPr userDrawn="1"/>
        </p:nvPicPr>
        <p:blipFill>
          <a:blip r:embed="rId2"/>
          <a:stretch>
            <a:fillRect/>
          </a:stretch>
        </p:blipFill>
        <p:spPr>
          <a:xfrm>
            <a:off x="0" y="2089800"/>
            <a:ext cx="12192000" cy="2678400"/>
          </a:xfrm>
          <a:prstGeom prst="rect">
            <a:avLst/>
          </a:prstGeom>
        </p:spPr>
      </p:pic>
      <p:sp>
        <p:nvSpPr>
          <p:cNvPr id="17" name="Google Shape;17;p3"/>
          <p:cNvSpPr txBox="1">
            <a:spLocks noGrp="1"/>
          </p:cNvSpPr>
          <p:nvPr>
            <p:ph type="title"/>
          </p:nvPr>
        </p:nvSpPr>
        <p:spPr>
          <a:xfrm>
            <a:off x="574400" y="2519600"/>
            <a:ext cx="11043200" cy="202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4800">
                <a:solidFill>
                  <a:schemeClr val="lt1"/>
                </a:solidFill>
              </a:defRPr>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781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cxnSp>
        <p:nvCxnSpPr>
          <p:cNvPr id="34" name="Google Shape;34;p7"/>
          <p:cNvCxnSpPr/>
          <p:nvPr/>
        </p:nvCxnSpPr>
        <p:spPr>
          <a:xfrm>
            <a:off x="558233" y="1943716"/>
            <a:ext cx="818800" cy="0"/>
          </a:xfrm>
          <a:prstGeom prst="straightConnector1">
            <a:avLst/>
          </a:prstGeom>
          <a:noFill/>
          <a:ln w="19050" cap="flat" cmpd="sng">
            <a:solidFill>
              <a:srgbClr val="1957A2"/>
            </a:solidFill>
            <a:prstDash val="lgDash"/>
            <a:round/>
            <a:headEnd type="none" w="sm" len="sm"/>
            <a:tailEnd type="none" w="sm" len="sm"/>
          </a:ln>
        </p:spPr>
      </p:cxnSp>
      <p:sp>
        <p:nvSpPr>
          <p:cNvPr id="35" name="Google Shape;35;p7"/>
          <p:cNvSpPr txBox="1">
            <a:spLocks noGrp="1"/>
          </p:cNvSpPr>
          <p:nvPr>
            <p:ph type="title"/>
          </p:nvPr>
        </p:nvSpPr>
        <p:spPr>
          <a:xfrm>
            <a:off x="415600" y="8424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6" name="Google Shape;36;p7"/>
          <p:cNvSpPr txBox="1">
            <a:spLocks noGrp="1"/>
          </p:cNvSpPr>
          <p:nvPr>
            <p:ph type="body" idx="1"/>
          </p:nvPr>
        </p:nvSpPr>
        <p:spPr>
          <a:xfrm>
            <a:off x="415600" y="2157605"/>
            <a:ext cx="3744000" cy="393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7" name="Google Shape;37;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45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cxnSp>
        <p:nvCxnSpPr>
          <p:cNvPr id="52" name="Google Shape;52;p11"/>
          <p:cNvCxnSpPr/>
          <p:nvPr/>
        </p:nvCxnSpPr>
        <p:spPr>
          <a:xfrm>
            <a:off x="551033" y="3254853"/>
            <a:ext cx="1214000" cy="0"/>
          </a:xfrm>
          <a:prstGeom prst="straightConnector1">
            <a:avLst/>
          </a:prstGeom>
          <a:noFill/>
          <a:ln w="28575" cap="flat" cmpd="sng">
            <a:solidFill>
              <a:srgbClr val="1957A2"/>
            </a:solidFill>
            <a:prstDash val="lgDash"/>
            <a:round/>
            <a:headEnd type="none" w="sm" len="sm"/>
            <a:tailEnd type="none" w="sm" len="sm"/>
          </a:ln>
        </p:spPr>
      </p:cxnSp>
      <p:sp>
        <p:nvSpPr>
          <p:cNvPr id="53" name="Google Shape;53;p11"/>
          <p:cNvSpPr txBox="1">
            <a:spLocks noGrp="1"/>
          </p:cNvSpPr>
          <p:nvPr>
            <p:ph type="title" hasCustomPrompt="1"/>
          </p:nvPr>
        </p:nvSpPr>
        <p:spPr>
          <a:xfrm>
            <a:off x="415600" y="745320"/>
            <a:ext cx="113608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54" name="Google Shape;5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5" name="Google Shape;55;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852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800000">
            <a:off x="5634800" y="3911400"/>
            <a:ext cx="922400" cy="518000"/>
          </a:xfrm>
          <a:prstGeom prst="triangle">
            <a:avLst>
              <a:gd name="adj" fmla="val 50000"/>
            </a:avLst>
          </a:prstGeom>
          <a:solidFill>
            <a:srgbClr val="1957A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48233" y="859067"/>
            <a:ext cx="11043200" cy="2812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8000">
                <a:solidFill>
                  <a:schemeClr val="lt1"/>
                </a:solidFill>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48233" y="4531000"/>
            <a:ext cx="11043200" cy="168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4800">
                <a:latin typeface="Oswald"/>
                <a:ea typeface="Oswald"/>
                <a:cs typeface="Oswald"/>
                <a:sym typeface="Oswald"/>
              </a:defRPr>
            </a:lvl1pPr>
            <a:lvl2pPr lvl="1" algn="ctr">
              <a:lnSpc>
                <a:spcPct val="100000"/>
              </a:lnSpc>
              <a:spcBef>
                <a:spcPts val="0"/>
              </a:spcBef>
              <a:spcAft>
                <a:spcPts val="0"/>
              </a:spcAft>
              <a:buSzPts val="3600"/>
              <a:buFont typeface="Oswald"/>
              <a:buNone/>
              <a:defRPr sz="4800">
                <a:latin typeface="Oswald"/>
                <a:ea typeface="Oswald"/>
                <a:cs typeface="Oswald"/>
                <a:sym typeface="Oswald"/>
              </a:defRPr>
            </a:lvl2pPr>
            <a:lvl3pPr lvl="2" algn="ctr">
              <a:lnSpc>
                <a:spcPct val="100000"/>
              </a:lnSpc>
              <a:spcBef>
                <a:spcPts val="0"/>
              </a:spcBef>
              <a:spcAft>
                <a:spcPts val="0"/>
              </a:spcAft>
              <a:buSzPts val="3600"/>
              <a:buFont typeface="Oswald"/>
              <a:buNone/>
              <a:defRPr sz="4800">
                <a:latin typeface="Oswald"/>
                <a:ea typeface="Oswald"/>
                <a:cs typeface="Oswald"/>
                <a:sym typeface="Oswald"/>
              </a:defRPr>
            </a:lvl3pPr>
            <a:lvl4pPr lvl="3" algn="ctr">
              <a:lnSpc>
                <a:spcPct val="100000"/>
              </a:lnSpc>
              <a:spcBef>
                <a:spcPts val="0"/>
              </a:spcBef>
              <a:spcAft>
                <a:spcPts val="0"/>
              </a:spcAft>
              <a:buSzPts val="3600"/>
              <a:buFont typeface="Oswald"/>
              <a:buNone/>
              <a:defRPr sz="4800">
                <a:latin typeface="Oswald"/>
                <a:ea typeface="Oswald"/>
                <a:cs typeface="Oswald"/>
                <a:sym typeface="Oswald"/>
              </a:defRPr>
            </a:lvl4pPr>
            <a:lvl5pPr lvl="4" algn="ctr">
              <a:lnSpc>
                <a:spcPct val="100000"/>
              </a:lnSpc>
              <a:spcBef>
                <a:spcPts val="0"/>
              </a:spcBef>
              <a:spcAft>
                <a:spcPts val="0"/>
              </a:spcAft>
              <a:buSzPts val="3600"/>
              <a:buFont typeface="Oswald"/>
              <a:buNone/>
              <a:defRPr sz="4800">
                <a:latin typeface="Oswald"/>
                <a:ea typeface="Oswald"/>
                <a:cs typeface="Oswald"/>
                <a:sym typeface="Oswald"/>
              </a:defRPr>
            </a:lvl5pPr>
            <a:lvl6pPr lvl="5" algn="ctr">
              <a:lnSpc>
                <a:spcPct val="100000"/>
              </a:lnSpc>
              <a:spcBef>
                <a:spcPts val="0"/>
              </a:spcBef>
              <a:spcAft>
                <a:spcPts val="0"/>
              </a:spcAft>
              <a:buSzPts val="3600"/>
              <a:buFont typeface="Oswald"/>
              <a:buNone/>
              <a:defRPr sz="4800">
                <a:latin typeface="Oswald"/>
                <a:ea typeface="Oswald"/>
                <a:cs typeface="Oswald"/>
                <a:sym typeface="Oswald"/>
              </a:defRPr>
            </a:lvl6pPr>
            <a:lvl7pPr lvl="6" algn="ctr">
              <a:lnSpc>
                <a:spcPct val="100000"/>
              </a:lnSpc>
              <a:spcBef>
                <a:spcPts val="0"/>
              </a:spcBef>
              <a:spcAft>
                <a:spcPts val="0"/>
              </a:spcAft>
              <a:buSzPts val="3600"/>
              <a:buFont typeface="Oswald"/>
              <a:buNone/>
              <a:defRPr sz="4800">
                <a:latin typeface="Oswald"/>
                <a:ea typeface="Oswald"/>
                <a:cs typeface="Oswald"/>
                <a:sym typeface="Oswald"/>
              </a:defRPr>
            </a:lvl7pPr>
            <a:lvl8pPr lvl="7" algn="ctr">
              <a:lnSpc>
                <a:spcPct val="100000"/>
              </a:lnSpc>
              <a:spcBef>
                <a:spcPts val="0"/>
              </a:spcBef>
              <a:spcAft>
                <a:spcPts val="0"/>
              </a:spcAft>
              <a:buSzPts val="3600"/>
              <a:buFont typeface="Oswald"/>
              <a:buNone/>
              <a:defRPr sz="4800">
                <a:latin typeface="Oswald"/>
                <a:ea typeface="Oswald"/>
                <a:cs typeface="Oswald"/>
                <a:sym typeface="Oswald"/>
              </a:defRPr>
            </a:lvl8pPr>
            <a:lvl9pPr lvl="8" algn="ctr">
              <a:lnSpc>
                <a:spcPct val="100000"/>
              </a:lnSpc>
              <a:spcBef>
                <a:spcPts val="0"/>
              </a:spcBef>
              <a:spcAft>
                <a:spcPts val="0"/>
              </a:spcAft>
              <a:buSzPts val="3600"/>
              <a:buFont typeface="Oswald"/>
              <a:buNone/>
              <a:defRPr sz="48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3" name="Picture 2">
            <a:extLst>
              <a:ext uri="{FF2B5EF4-FFF2-40B4-BE49-F238E27FC236}">
                <a16:creationId xmlns:a16="http://schemas.microsoft.com/office/drawing/2014/main" id="{7051F1BF-DD7C-CDC4-82A9-7605405CE68C}"/>
              </a:ext>
            </a:extLst>
          </p:cNvPr>
          <p:cNvPicPr>
            <a:picLocks noChangeAspect="1"/>
          </p:cNvPicPr>
          <p:nvPr userDrawn="1"/>
        </p:nvPicPr>
        <p:blipFill>
          <a:blip r:embed="rId2"/>
          <a:stretch>
            <a:fillRect/>
          </a:stretch>
        </p:blipFill>
        <p:spPr>
          <a:xfrm>
            <a:off x="-26168" y="0"/>
            <a:ext cx="12218167" cy="3883165"/>
          </a:xfrm>
          <a:prstGeom prst="rect">
            <a:avLst/>
          </a:prstGeom>
        </p:spPr>
      </p:pic>
    </p:spTree>
    <p:extLst>
      <p:ext uri="{BB962C8B-B14F-4D97-AF65-F5344CB8AC3E}">
        <p14:creationId xmlns:p14="http://schemas.microsoft.com/office/powerpoint/2010/main" val="299314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0E936FFD-2AD3-A39E-DF47-AFBD5DA01591}"/>
              </a:ext>
            </a:extLst>
          </p:cNvPr>
          <p:cNvPicPr>
            <a:picLocks noChangeAspect="1"/>
          </p:cNvPicPr>
          <p:nvPr userDrawn="1"/>
        </p:nvPicPr>
        <p:blipFill>
          <a:blip r:embed="rId2"/>
          <a:stretch>
            <a:fillRect/>
          </a:stretch>
        </p:blipFill>
        <p:spPr>
          <a:xfrm>
            <a:off x="0" y="2089800"/>
            <a:ext cx="12192000" cy="2678400"/>
          </a:xfrm>
          <a:prstGeom prst="rect">
            <a:avLst/>
          </a:prstGeom>
        </p:spPr>
      </p:pic>
      <p:sp>
        <p:nvSpPr>
          <p:cNvPr id="17" name="Google Shape;17;p3"/>
          <p:cNvSpPr txBox="1">
            <a:spLocks noGrp="1"/>
          </p:cNvSpPr>
          <p:nvPr>
            <p:ph type="title"/>
          </p:nvPr>
        </p:nvSpPr>
        <p:spPr>
          <a:xfrm>
            <a:off x="574400" y="2519600"/>
            <a:ext cx="11043200" cy="202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4800">
                <a:solidFill>
                  <a:schemeClr val="lt1"/>
                </a:solidFill>
              </a:defRPr>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153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800" cy="0"/>
          </a:xfrm>
          <a:prstGeom prst="straightConnector1">
            <a:avLst/>
          </a:prstGeom>
          <a:noFill/>
          <a:ln w="19050" cap="flat" cmpd="sng">
            <a:solidFill>
              <a:srgbClr val="1957A2"/>
            </a:solidFill>
            <a:prstDash val="lgDash"/>
            <a:round/>
            <a:headEnd type="none" w="sm" len="sm"/>
            <a:tailEnd type="none" w="sm" len="sm"/>
          </a:ln>
        </p:spPr>
      </p:cxnSp>
      <p:sp>
        <p:nvSpPr>
          <p:cNvPr id="21" name="Google Shape;21;p4"/>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958433"/>
            <a:ext cx="11360800" cy="413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735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D7CE-D1B3-89FE-D4C8-2F9193DC6F7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B29AF0A-D756-9626-BA0E-4107C311C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0F672B-49AA-260C-2FD3-B27D04AF7573}"/>
              </a:ext>
            </a:extLst>
          </p:cNvPr>
          <p:cNvSpPr>
            <a:spLocks noGrp="1"/>
          </p:cNvSpPr>
          <p:nvPr>
            <p:ph type="dt" sz="half" idx="10"/>
          </p:nvPr>
        </p:nvSpPr>
        <p:spPr/>
        <p:txBody>
          <a:bodyPr/>
          <a:lstStyle/>
          <a:p>
            <a:fld id="{AAA5EAB3-16DB-469B-96ED-9259F5004907}" type="datetime1">
              <a:rPr lang="en-NZ" smtClean="0"/>
              <a:t>30/09/2024</a:t>
            </a:fld>
            <a:endParaRPr lang="en-NZ"/>
          </a:p>
        </p:txBody>
      </p:sp>
      <p:sp>
        <p:nvSpPr>
          <p:cNvPr id="5" name="Footer Placeholder 4">
            <a:extLst>
              <a:ext uri="{FF2B5EF4-FFF2-40B4-BE49-F238E27FC236}">
                <a16:creationId xmlns:a16="http://schemas.microsoft.com/office/drawing/2014/main" id="{6167D9BC-91BC-C058-C1C3-34AFB853A0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FE6A8BF-E2C2-9711-2697-30DFF957B8B9}"/>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587587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cxnSp>
        <p:nvCxnSpPr>
          <p:cNvPr id="25" name="Google Shape;25;p5"/>
          <p:cNvCxnSpPr/>
          <p:nvPr/>
        </p:nvCxnSpPr>
        <p:spPr>
          <a:xfrm>
            <a:off x="572267" y="1700769"/>
            <a:ext cx="818800" cy="0"/>
          </a:xfrm>
          <a:prstGeom prst="straightConnector1">
            <a:avLst/>
          </a:prstGeom>
          <a:noFill/>
          <a:ln w="19050" cap="flat" cmpd="sng">
            <a:solidFill>
              <a:srgbClr val="1957A2"/>
            </a:solidFill>
            <a:prstDash val="lgDash"/>
            <a:round/>
            <a:headEnd type="none" w="sm" len="sm"/>
            <a:tailEnd type="none" w="sm" len="sm"/>
          </a:ln>
        </p:spPr>
      </p:cxnSp>
      <p:sp>
        <p:nvSpPr>
          <p:cNvPr id="26" name="Google Shape;26;p5"/>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4156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body" idx="2"/>
          </p:nvPr>
        </p:nvSpPr>
        <p:spPr>
          <a:xfrm>
            <a:off x="6443200" y="1958433"/>
            <a:ext cx="5333200" cy="4133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7619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cxnSp>
        <p:nvCxnSpPr>
          <p:cNvPr id="34" name="Google Shape;34;p7"/>
          <p:cNvCxnSpPr/>
          <p:nvPr/>
        </p:nvCxnSpPr>
        <p:spPr>
          <a:xfrm>
            <a:off x="558233" y="1943716"/>
            <a:ext cx="818800" cy="0"/>
          </a:xfrm>
          <a:prstGeom prst="straightConnector1">
            <a:avLst/>
          </a:prstGeom>
          <a:noFill/>
          <a:ln w="19050" cap="flat" cmpd="sng">
            <a:solidFill>
              <a:srgbClr val="1957A2"/>
            </a:solidFill>
            <a:prstDash val="lgDash"/>
            <a:round/>
            <a:headEnd type="none" w="sm" len="sm"/>
            <a:tailEnd type="none" w="sm" len="sm"/>
          </a:ln>
        </p:spPr>
      </p:cxnSp>
      <p:sp>
        <p:nvSpPr>
          <p:cNvPr id="35" name="Google Shape;35;p7"/>
          <p:cNvSpPr txBox="1">
            <a:spLocks noGrp="1"/>
          </p:cNvSpPr>
          <p:nvPr>
            <p:ph type="title"/>
          </p:nvPr>
        </p:nvSpPr>
        <p:spPr>
          <a:xfrm>
            <a:off x="415600" y="8424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6" name="Google Shape;36;p7"/>
          <p:cNvSpPr txBox="1">
            <a:spLocks noGrp="1"/>
          </p:cNvSpPr>
          <p:nvPr>
            <p:ph type="body" idx="1"/>
          </p:nvPr>
        </p:nvSpPr>
        <p:spPr>
          <a:xfrm>
            <a:off x="415600" y="2157605"/>
            <a:ext cx="3744000" cy="393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7" name="Google Shape;37;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1934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705200"/>
            <a:ext cx="7570800" cy="544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7200">
                <a:solidFill>
                  <a:schemeClr val="lt1"/>
                </a:solidFill>
              </a:defRPr>
            </a:lvl1pPr>
            <a:lvl2pPr lvl="1">
              <a:spcBef>
                <a:spcPts val="0"/>
              </a:spcBef>
              <a:spcAft>
                <a:spcPts val="0"/>
              </a:spcAft>
              <a:buClr>
                <a:schemeClr val="lt1"/>
              </a:buClr>
              <a:buSzPts val="5400"/>
              <a:buNone/>
              <a:defRPr sz="7200">
                <a:solidFill>
                  <a:schemeClr val="lt1"/>
                </a:solidFill>
              </a:defRPr>
            </a:lvl2pPr>
            <a:lvl3pPr lvl="2">
              <a:spcBef>
                <a:spcPts val="0"/>
              </a:spcBef>
              <a:spcAft>
                <a:spcPts val="0"/>
              </a:spcAft>
              <a:buClr>
                <a:schemeClr val="lt1"/>
              </a:buClr>
              <a:buSzPts val="5400"/>
              <a:buNone/>
              <a:defRPr sz="7200">
                <a:solidFill>
                  <a:schemeClr val="lt1"/>
                </a:solidFill>
              </a:defRPr>
            </a:lvl3pPr>
            <a:lvl4pPr lvl="3">
              <a:spcBef>
                <a:spcPts val="0"/>
              </a:spcBef>
              <a:spcAft>
                <a:spcPts val="0"/>
              </a:spcAft>
              <a:buClr>
                <a:schemeClr val="lt1"/>
              </a:buClr>
              <a:buSzPts val="5400"/>
              <a:buNone/>
              <a:defRPr sz="7200">
                <a:solidFill>
                  <a:schemeClr val="lt1"/>
                </a:solidFill>
              </a:defRPr>
            </a:lvl4pPr>
            <a:lvl5pPr lvl="4">
              <a:spcBef>
                <a:spcPts val="0"/>
              </a:spcBef>
              <a:spcAft>
                <a:spcPts val="0"/>
              </a:spcAft>
              <a:buClr>
                <a:schemeClr val="lt1"/>
              </a:buClr>
              <a:buSzPts val="5400"/>
              <a:buNone/>
              <a:defRPr sz="7200">
                <a:solidFill>
                  <a:schemeClr val="lt1"/>
                </a:solidFill>
              </a:defRPr>
            </a:lvl5pPr>
            <a:lvl6pPr lvl="5">
              <a:spcBef>
                <a:spcPts val="0"/>
              </a:spcBef>
              <a:spcAft>
                <a:spcPts val="0"/>
              </a:spcAft>
              <a:buClr>
                <a:schemeClr val="lt1"/>
              </a:buClr>
              <a:buSzPts val="5400"/>
              <a:buNone/>
              <a:defRPr sz="7200">
                <a:solidFill>
                  <a:schemeClr val="lt1"/>
                </a:solidFill>
              </a:defRPr>
            </a:lvl6pPr>
            <a:lvl7pPr lvl="6">
              <a:spcBef>
                <a:spcPts val="0"/>
              </a:spcBef>
              <a:spcAft>
                <a:spcPts val="0"/>
              </a:spcAft>
              <a:buClr>
                <a:schemeClr val="lt1"/>
              </a:buClr>
              <a:buSzPts val="5400"/>
              <a:buNone/>
              <a:defRPr sz="7200">
                <a:solidFill>
                  <a:schemeClr val="lt1"/>
                </a:solidFill>
              </a:defRPr>
            </a:lvl7pPr>
            <a:lvl8pPr lvl="7">
              <a:spcBef>
                <a:spcPts val="0"/>
              </a:spcBef>
              <a:spcAft>
                <a:spcPts val="0"/>
              </a:spcAft>
              <a:buClr>
                <a:schemeClr val="lt1"/>
              </a:buClr>
              <a:buSzPts val="5400"/>
              <a:buNone/>
              <a:defRPr sz="7200">
                <a:solidFill>
                  <a:schemeClr val="lt1"/>
                </a:solidFill>
              </a:defRPr>
            </a:lvl8pPr>
            <a:lvl9pPr lvl="8">
              <a:spcBef>
                <a:spcPts val="0"/>
              </a:spcBef>
              <a:spcAft>
                <a:spcPts val="0"/>
              </a:spcAft>
              <a:buClr>
                <a:schemeClr val="lt1"/>
              </a:buClr>
              <a:buSzPts val="5400"/>
              <a:buNone/>
              <a:defRPr sz="7200">
                <a:solidFill>
                  <a:schemeClr val="lt1"/>
                </a:solidFill>
              </a:defRPr>
            </a:lvl9pPr>
          </a:lstStyle>
          <a:p>
            <a:endParaRPr/>
          </a:p>
        </p:txBody>
      </p:sp>
      <p:sp>
        <p:nvSpPr>
          <p:cNvPr id="40" name="Google Shape;4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400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41"/>
        <p:cNvGrpSpPr/>
        <p:nvPr/>
      </p:nvGrpSpPr>
      <p:grpSpPr>
        <a:xfrm>
          <a:off x="0" y="0"/>
          <a:ext cx="0" cy="0"/>
          <a:chOff x="0" y="0"/>
          <a:chExt cx="0" cy="0"/>
        </a:xfrm>
      </p:grpSpPr>
      <p:pic>
        <p:nvPicPr>
          <p:cNvPr id="3" name="Picture 2">
            <a:extLst>
              <a:ext uri="{FF2B5EF4-FFF2-40B4-BE49-F238E27FC236}">
                <a16:creationId xmlns:a16="http://schemas.microsoft.com/office/drawing/2014/main" id="{6F3AFB3D-743D-D6DA-B8EA-AE201DC32CE7}"/>
              </a:ext>
            </a:extLst>
          </p:cNvPr>
          <p:cNvPicPr>
            <a:picLocks noChangeAspect="1"/>
          </p:cNvPicPr>
          <p:nvPr userDrawn="1"/>
        </p:nvPicPr>
        <p:blipFill>
          <a:blip r:embed="rId2"/>
          <a:stretch>
            <a:fillRect/>
          </a:stretch>
        </p:blipFill>
        <p:spPr>
          <a:xfrm>
            <a:off x="-13507" y="1"/>
            <a:ext cx="6096000" cy="6858000"/>
          </a:xfrm>
          <a:prstGeom prst="rect">
            <a:avLst/>
          </a:prstGeom>
        </p:spPr>
      </p:pic>
      <p:sp>
        <p:nvSpPr>
          <p:cNvPr id="42" name="Google Shape;42;p9"/>
          <p:cNvSpPr/>
          <p:nvPr/>
        </p:nvSpPr>
        <p:spPr>
          <a:xfrm>
            <a:off x="6096000" y="233"/>
            <a:ext cx="6096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3" name="Google Shape;43;p9"/>
          <p:cNvCxnSpPr/>
          <p:nvPr/>
        </p:nvCxnSpPr>
        <p:spPr>
          <a:xfrm>
            <a:off x="6706233" y="5994000"/>
            <a:ext cx="769600" cy="0"/>
          </a:xfrm>
          <a:prstGeom prst="straightConnector1">
            <a:avLst/>
          </a:prstGeom>
          <a:noFill/>
          <a:ln w="19050" cap="flat" cmpd="sng">
            <a:solidFill>
              <a:srgbClr val="1957A2"/>
            </a:solidFill>
            <a:prstDash val="lgDash"/>
            <a:round/>
            <a:headEnd type="none" w="sm" len="sm"/>
            <a:tailEnd type="none" w="sm" len="sm"/>
          </a:ln>
        </p:spPr>
      </p:cxnSp>
      <p:sp>
        <p:nvSpPr>
          <p:cNvPr id="44" name="Google Shape;44;p9"/>
          <p:cNvSpPr txBox="1">
            <a:spLocks noGrp="1"/>
          </p:cNvSpPr>
          <p:nvPr>
            <p:ph type="title"/>
          </p:nvPr>
        </p:nvSpPr>
        <p:spPr>
          <a:xfrm>
            <a:off x="354000" y="1438333"/>
            <a:ext cx="5393600" cy="2385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6133">
                <a:solidFill>
                  <a:schemeClr val="lt1"/>
                </a:solidFill>
              </a:defRPr>
            </a:lvl1pPr>
            <a:lvl2pPr lvl="1" algn="ctr">
              <a:spcBef>
                <a:spcPts val="0"/>
              </a:spcBef>
              <a:spcAft>
                <a:spcPts val="0"/>
              </a:spcAft>
              <a:buClr>
                <a:schemeClr val="lt1"/>
              </a:buClr>
              <a:buSzPts val="4600"/>
              <a:buNone/>
              <a:defRPr sz="6133">
                <a:solidFill>
                  <a:schemeClr val="lt1"/>
                </a:solidFill>
              </a:defRPr>
            </a:lvl2pPr>
            <a:lvl3pPr lvl="2" algn="ctr">
              <a:spcBef>
                <a:spcPts val="0"/>
              </a:spcBef>
              <a:spcAft>
                <a:spcPts val="0"/>
              </a:spcAft>
              <a:buClr>
                <a:schemeClr val="lt1"/>
              </a:buClr>
              <a:buSzPts val="4600"/>
              <a:buNone/>
              <a:defRPr sz="6133">
                <a:solidFill>
                  <a:schemeClr val="lt1"/>
                </a:solidFill>
              </a:defRPr>
            </a:lvl3pPr>
            <a:lvl4pPr lvl="3" algn="ctr">
              <a:spcBef>
                <a:spcPts val="0"/>
              </a:spcBef>
              <a:spcAft>
                <a:spcPts val="0"/>
              </a:spcAft>
              <a:buClr>
                <a:schemeClr val="lt1"/>
              </a:buClr>
              <a:buSzPts val="4600"/>
              <a:buNone/>
              <a:defRPr sz="6133">
                <a:solidFill>
                  <a:schemeClr val="lt1"/>
                </a:solidFill>
              </a:defRPr>
            </a:lvl4pPr>
            <a:lvl5pPr lvl="4" algn="ctr">
              <a:spcBef>
                <a:spcPts val="0"/>
              </a:spcBef>
              <a:spcAft>
                <a:spcPts val="0"/>
              </a:spcAft>
              <a:buClr>
                <a:schemeClr val="lt1"/>
              </a:buClr>
              <a:buSzPts val="4600"/>
              <a:buNone/>
              <a:defRPr sz="6133">
                <a:solidFill>
                  <a:schemeClr val="lt1"/>
                </a:solidFill>
              </a:defRPr>
            </a:lvl5pPr>
            <a:lvl6pPr lvl="5" algn="ctr">
              <a:spcBef>
                <a:spcPts val="0"/>
              </a:spcBef>
              <a:spcAft>
                <a:spcPts val="0"/>
              </a:spcAft>
              <a:buClr>
                <a:schemeClr val="lt1"/>
              </a:buClr>
              <a:buSzPts val="4600"/>
              <a:buNone/>
              <a:defRPr sz="6133">
                <a:solidFill>
                  <a:schemeClr val="lt1"/>
                </a:solidFill>
              </a:defRPr>
            </a:lvl6pPr>
            <a:lvl7pPr lvl="6" algn="ctr">
              <a:spcBef>
                <a:spcPts val="0"/>
              </a:spcBef>
              <a:spcAft>
                <a:spcPts val="0"/>
              </a:spcAft>
              <a:buClr>
                <a:schemeClr val="lt1"/>
              </a:buClr>
              <a:buSzPts val="4600"/>
              <a:buNone/>
              <a:defRPr sz="6133">
                <a:solidFill>
                  <a:schemeClr val="lt1"/>
                </a:solidFill>
              </a:defRPr>
            </a:lvl7pPr>
            <a:lvl8pPr lvl="7" algn="ctr">
              <a:spcBef>
                <a:spcPts val="0"/>
              </a:spcBef>
              <a:spcAft>
                <a:spcPts val="0"/>
              </a:spcAft>
              <a:buClr>
                <a:schemeClr val="lt1"/>
              </a:buClr>
              <a:buSzPts val="4600"/>
              <a:buNone/>
              <a:defRPr sz="6133">
                <a:solidFill>
                  <a:schemeClr val="lt1"/>
                </a:solidFill>
              </a:defRPr>
            </a:lvl8pPr>
            <a:lvl9pPr lvl="8" algn="ctr">
              <a:spcBef>
                <a:spcPts val="0"/>
              </a:spcBef>
              <a:spcAft>
                <a:spcPts val="0"/>
              </a:spcAft>
              <a:buClr>
                <a:schemeClr val="lt1"/>
              </a:buClr>
              <a:buSzPts val="4600"/>
              <a:buNone/>
              <a:defRPr sz="6133">
                <a:solidFill>
                  <a:schemeClr val="lt1"/>
                </a:solidFill>
              </a:defRPr>
            </a:lvl9pPr>
          </a:lstStyle>
          <a:p>
            <a:endParaRPr/>
          </a:p>
        </p:txBody>
      </p:sp>
      <p:sp>
        <p:nvSpPr>
          <p:cNvPr id="45" name="Google Shape;45;p9"/>
          <p:cNvSpPr txBox="1">
            <a:spLocks noGrp="1"/>
          </p:cNvSpPr>
          <p:nvPr>
            <p:ph type="subTitle" idx="1"/>
          </p:nvPr>
        </p:nvSpPr>
        <p:spPr>
          <a:xfrm>
            <a:off x="354000" y="389520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2533">
                <a:solidFill>
                  <a:schemeClr val="lt1"/>
                </a:solidFill>
              </a:defRPr>
            </a:lvl1pPr>
            <a:lvl2pPr lvl="1" algn="ctr">
              <a:lnSpc>
                <a:spcPct val="100000"/>
              </a:lnSpc>
              <a:spcBef>
                <a:spcPts val="0"/>
              </a:spcBef>
              <a:spcAft>
                <a:spcPts val="0"/>
              </a:spcAft>
              <a:buClr>
                <a:schemeClr val="lt1"/>
              </a:buClr>
              <a:buSzPts val="1900"/>
              <a:buNone/>
              <a:defRPr sz="2533">
                <a:solidFill>
                  <a:schemeClr val="lt1"/>
                </a:solidFill>
              </a:defRPr>
            </a:lvl2pPr>
            <a:lvl3pPr lvl="2" algn="ctr">
              <a:lnSpc>
                <a:spcPct val="100000"/>
              </a:lnSpc>
              <a:spcBef>
                <a:spcPts val="0"/>
              </a:spcBef>
              <a:spcAft>
                <a:spcPts val="0"/>
              </a:spcAft>
              <a:buClr>
                <a:schemeClr val="lt1"/>
              </a:buClr>
              <a:buSzPts val="1900"/>
              <a:buNone/>
              <a:defRPr sz="2533">
                <a:solidFill>
                  <a:schemeClr val="lt1"/>
                </a:solidFill>
              </a:defRPr>
            </a:lvl3pPr>
            <a:lvl4pPr lvl="3" algn="ctr">
              <a:lnSpc>
                <a:spcPct val="100000"/>
              </a:lnSpc>
              <a:spcBef>
                <a:spcPts val="0"/>
              </a:spcBef>
              <a:spcAft>
                <a:spcPts val="0"/>
              </a:spcAft>
              <a:buClr>
                <a:schemeClr val="lt1"/>
              </a:buClr>
              <a:buSzPts val="1900"/>
              <a:buNone/>
              <a:defRPr sz="2533">
                <a:solidFill>
                  <a:schemeClr val="lt1"/>
                </a:solidFill>
              </a:defRPr>
            </a:lvl4pPr>
            <a:lvl5pPr lvl="4" algn="ctr">
              <a:lnSpc>
                <a:spcPct val="100000"/>
              </a:lnSpc>
              <a:spcBef>
                <a:spcPts val="0"/>
              </a:spcBef>
              <a:spcAft>
                <a:spcPts val="0"/>
              </a:spcAft>
              <a:buClr>
                <a:schemeClr val="lt1"/>
              </a:buClr>
              <a:buSzPts val="1900"/>
              <a:buNone/>
              <a:defRPr sz="2533">
                <a:solidFill>
                  <a:schemeClr val="lt1"/>
                </a:solidFill>
              </a:defRPr>
            </a:lvl5pPr>
            <a:lvl6pPr lvl="5" algn="ctr">
              <a:lnSpc>
                <a:spcPct val="100000"/>
              </a:lnSpc>
              <a:spcBef>
                <a:spcPts val="0"/>
              </a:spcBef>
              <a:spcAft>
                <a:spcPts val="0"/>
              </a:spcAft>
              <a:buClr>
                <a:schemeClr val="lt1"/>
              </a:buClr>
              <a:buSzPts val="1900"/>
              <a:buNone/>
              <a:defRPr sz="2533">
                <a:solidFill>
                  <a:schemeClr val="lt1"/>
                </a:solidFill>
              </a:defRPr>
            </a:lvl6pPr>
            <a:lvl7pPr lvl="6" algn="ctr">
              <a:lnSpc>
                <a:spcPct val="100000"/>
              </a:lnSpc>
              <a:spcBef>
                <a:spcPts val="0"/>
              </a:spcBef>
              <a:spcAft>
                <a:spcPts val="0"/>
              </a:spcAft>
              <a:buClr>
                <a:schemeClr val="lt1"/>
              </a:buClr>
              <a:buSzPts val="1900"/>
              <a:buNone/>
              <a:defRPr sz="2533">
                <a:solidFill>
                  <a:schemeClr val="lt1"/>
                </a:solidFill>
              </a:defRPr>
            </a:lvl7pPr>
            <a:lvl8pPr lvl="7" algn="ctr">
              <a:lnSpc>
                <a:spcPct val="100000"/>
              </a:lnSpc>
              <a:spcBef>
                <a:spcPts val="0"/>
              </a:spcBef>
              <a:spcAft>
                <a:spcPts val="0"/>
              </a:spcAft>
              <a:buClr>
                <a:schemeClr val="lt1"/>
              </a:buClr>
              <a:buSzPts val="1900"/>
              <a:buNone/>
              <a:defRPr sz="2533">
                <a:solidFill>
                  <a:schemeClr val="lt1"/>
                </a:solidFill>
              </a:defRPr>
            </a:lvl8pPr>
            <a:lvl9pPr lvl="8" algn="ctr">
              <a:lnSpc>
                <a:spcPct val="100000"/>
              </a:lnSpc>
              <a:spcBef>
                <a:spcPts val="0"/>
              </a:spcBef>
              <a:spcAft>
                <a:spcPts val="0"/>
              </a:spcAft>
              <a:buClr>
                <a:schemeClr val="lt1"/>
              </a:buClr>
              <a:buSzPts val="1900"/>
              <a:buNone/>
              <a:defRPr sz="2533">
                <a:solidFill>
                  <a:schemeClr val="lt1"/>
                </a:solidFill>
              </a:defRPr>
            </a:lvl9pPr>
          </a:lstStyle>
          <a:p>
            <a:endParaRPr/>
          </a:p>
        </p:txBody>
      </p:sp>
      <p:sp>
        <p:nvSpPr>
          <p:cNvPr id="46" name="Google Shape;46;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7" name="Google Shape;4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429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100"/>
              <a:buFont typeface="Oswald"/>
              <a:buNone/>
              <a:defRPr sz="28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6328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cxnSp>
        <p:nvCxnSpPr>
          <p:cNvPr id="52" name="Google Shape;52;p11"/>
          <p:cNvCxnSpPr/>
          <p:nvPr/>
        </p:nvCxnSpPr>
        <p:spPr>
          <a:xfrm>
            <a:off x="551033" y="3254853"/>
            <a:ext cx="1214000" cy="0"/>
          </a:xfrm>
          <a:prstGeom prst="straightConnector1">
            <a:avLst/>
          </a:prstGeom>
          <a:noFill/>
          <a:ln w="28575" cap="flat" cmpd="sng">
            <a:solidFill>
              <a:srgbClr val="1957A2"/>
            </a:solidFill>
            <a:prstDash val="lgDash"/>
            <a:round/>
            <a:headEnd type="none" w="sm" len="sm"/>
            <a:tailEnd type="none" w="sm" len="sm"/>
          </a:ln>
        </p:spPr>
      </p:cxnSp>
      <p:sp>
        <p:nvSpPr>
          <p:cNvPr id="53" name="Google Shape;53;p11"/>
          <p:cNvSpPr txBox="1">
            <a:spLocks noGrp="1"/>
          </p:cNvSpPr>
          <p:nvPr>
            <p:ph type="title" hasCustomPrompt="1"/>
          </p:nvPr>
        </p:nvSpPr>
        <p:spPr>
          <a:xfrm>
            <a:off x="415600" y="745320"/>
            <a:ext cx="113608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54" name="Google Shape;5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5" name="Google Shape;55;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9738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496667"/>
            <a:ext cx="11360800" cy="97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0684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8"/>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21" y="2249487"/>
            <a:ext cx="4649783" cy="823912"/>
          </a:xfrm>
        </p:spPr>
        <p:txBody>
          <a:bodyPr anchor="b"/>
          <a:lstStyle>
            <a:lvl1pPr marL="0" indent="0">
              <a:lnSpc>
                <a:spcPct val="90000"/>
              </a:lnSpc>
              <a:buNone/>
              <a:defRPr sz="2400" b="0" cap="all" baseline="0">
                <a:solidFill>
                  <a:srgbClr val="1957A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3" cy="823912"/>
          </a:xfrm>
        </p:spPr>
        <p:txBody>
          <a:bodyPr anchor="b"/>
          <a:lstStyle>
            <a:lvl1pPr marL="0" indent="0">
              <a:lnSpc>
                <a:spcPct val="90000"/>
              </a:lnSpc>
              <a:buNone/>
              <a:defRPr sz="2400" b="0" cap="all" baseline="0">
                <a:solidFill>
                  <a:srgbClr val="1957A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0610F6-44C3-488C-95F8-E6A38E678371}" type="datetime1">
              <a:rPr lang="en-NZ" smtClean="0"/>
              <a:t>30/09/2024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3CB26AE-B43A-4C7D-BE00-3388049DB4F1}" type="slidenum">
              <a:rPr lang="en-NZ" smtClean="0"/>
              <a:t>‹#›</a:t>
            </a:fld>
            <a:endParaRPr lang="en-NZ"/>
          </a:p>
        </p:txBody>
      </p:sp>
    </p:spTree>
    <p:extLst>
      <p:ext uri="{BB962C8B-B14F-4D97-AF65-F5344CB8AC3E}">
        <p14:creationId xmlns:p14="http://schemas.microsoft.com/office/powerpoint/2010/main" val="1849082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CCAD3-6AA2-6013-7877-3F5C85C451C4}"/>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48313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D7CE-D1B3-89FE-D4C8-2F9193DC6F7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B29AF0A-D756-9626-BA0E-4107C311C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0F672B-49AA-260C-2FD3-B27D04AF7573}"/>
              </a:ext>
            </a:extLst>
          </p:cNvPr>
          <p:cNvSpPr>
            <a:spLocks noGrp="1"/>
          </p:cNvSpPr>
          <p:nvPr>
            <p:ph type="dt" sz="half" idx="10"/>
          </p:nvPr>
        </p:nvSpPr>
        <p:spPr/>
        <p:txBody>
          <a:bodyPr/>
          <a:lstStyle/>
          <a:p>
            <a:fld id="{AAA5EAB3-16DB-469B-96ED-9259F5004907}" type="datetime1">
              <a:rPr lang="en-NZ" smtClean="0"/>
              <a:t>30/09/2024</a:t>
            </a:fld>
            <a:endParaRPr lang="en-NZ"/>
          </a:p>
        </p:txBody>
      </p:sp>
      <p:sp>
        <p:nvSpPr>
          <p:cNvPr id="5" name="Footer Placeholder 4">
            <a:extLst>
              <a:ext uri="{FF2B5EF4-FFF2-40B4-BE49-F238E27FC236}">
                <a16:creationId xmlns:a16="http://schemas.microsoft.com/office/drawing/2014/main" id="{6167D9BC-91BC-C058-C1C3-34AFB853A0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FE6A8BF-E2C2-9711-2697-30DFF957B8B9}"/>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40869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D391-50E0-1CF4-572F-1D68A93E4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33130C2-7B77-E1F9-2B0C-13946594F2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F85D12-3248-246E-565F-DCFBDF85F18E}"/>
              </a:ext>
            </a:extLst>
          </p:cNvPr>
          <p:cNvSpPr>
            <a:spLocks noGrp="1"/>
          </p:cNvSpPr>
          <p:nvPr>
            <p:ph type="dt" sz="half" idx="10"/>
          </p:nvPr>
        </p:nvSpPr>
        <p:spPr/>
        <p:txBody>
          <a:bodyPr/>
          <a:lstStyle/>
          <a:p>
            <a:fld id="{E3456173-6F2C-4BAE-988C-535D5DF06E62}" type="datetime1">
              <a:rPr lang="en-NZ" smtClean="0"/>
              <a:t>30/09/2024</a:t>
            </a:fld>
            <a:endParaRPr lang="en-NZ"/>
          </a:p>
        </p:txBody>
      </p:sp>
      <p:sp>
        <p:nvSpPr>
          <p:cNvPr id="5" name="Footer Placeholder 4">
            <a:extLst>
              <a:ext uri="{FF2B5EF4-FFF2-40B4-BE49-F238E27FC236}">
                <a16:creationId xmlns:a16="http://schemas.microsoft.com/office/drawing/2014/main" id="{BEDE61C5-189D-A3CC-0496-1136FB1C78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CAE7027-1323-98E6-F60A-816CB4B52B2F}"/>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355997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0B56-B85E-67CE-4288-8CB2B556290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766CABA-3EF2-6359-1F96-5E06C0F09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2187D2C-7528-5528-B9E4-AFA4781DD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73FEFDB-6C33-1278-7414-8F0D1236968F}"/>
              </a:ext>
            </a:extLst>
          </p:cNvPr>
          <p:cNvSpPr>
            <a:spLocks noGrp="1"/>
          </p:cNvSpPr>
          <p:nvPr>
            <p:ph type="dt" sz="half" idx="10"/>
          </p:nvPr>
        </p:nvSpPr>
        <p:spPr/>
        <p:txBody>
          <a:bodyPr/>
          <a:lstStyle/>
          <a:p>
            <a:fld id="{A245F952-EAED-4B6B-AB4F-5F901730B63D}" type="datetime1">
              <a:rPr lang="en-NZ" smtClean="0"/>
              <a:t>30/09/2024</a:t>
            </a:fld>
            <a:endParaRPr lang="en-NZ"/>
          </a:p>
        </p:txBody>
      </p:sp>
      <p:sp>
        <p:nvSpPr>
          <p:cNvPr id="6" name="Footer Placeholder 5">
            <a:extLst>
              <a:ext uri="{FF2B5EF4-FFF2-40B4-BE49-F238E27FC236}">
                <a16:creationId xmlns:a16="http://schemas.microsoft.com/office/drawing/2014/main" id="{4CC5D6AD-0BBB-204D-F33F-C43E1F7157B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D02602A-0CBF-8619-58BC-482BFD5DE59E}"/>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38573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637B-F193-31A9-7373-3D56E83079C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DA79B2B-C0BB-C080-3C44-701BF6132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4A3A5-8B4E-7AD2-90F0-A00C397D8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58F414D-2383-D98A-A26E-4A2C7EA63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FBF64-7C90-9432-4192-B8E6847342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3A9130B-94E2-774D-952A-7755A4AABB2E}"/>
              </a:ext>
            </a:extLst>
          </p:cNvPr>
          <p:cNvSpPr>
            <a:spLocks noGrp="1"/>
          </p:cNvSpPr>
          <p:nvPr>
            <p:ph type="dt" sz="half" idx="10"/>
          </p:nvPr>
        </p:nvSpPr>
        <p:spPr/>
        <p:txBody>
          <a:bodyPr/>
          <a:lstStyle/>
          <a:p>
            <a:fld id="{D8053A21-51E2-4C01-BA7C-2B5FAFE76649}" type="datetime1">
              <a:rPr lang="en-NZ" smtClean="0"/>
              <a:t>30/09/2024</a:t>
            </a:fld>
            <a:endParaRPr lang="en-NZ"/>
          </a:p>
        </p:txBody>
      </p:sp>
      <p:sp>
        <p:nvSpPr>
          <p:cNvPr id="8" name="Footer Placeholder 7">
            <a:extLst>
              <a:ext uri="{FF2B5EF4-FFF2-40B4-BE49-F238E27FC236}">
                <a16:creationId xmlns:a16="http://schemas.microsoft.com/office/drawing/2014/main" id="{F7B4EB04-37AD-C316-80E2-F160F9896F5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30E89A9-87DC-A633-E923-F8E848993741}"/>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360625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AF68-0A44-1BFB-7372-33647409B17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A19BF22-DD6A-765C-1304-7E33BA8656D4}"/>
              </a:ext>
            </a:extLst>
          </p:cNvPr>
          <p:cNvSpPr>
            <a:spLocks noGrp="1"/>
          </p:cNvSpPr>
          <p:nvPr>
            <p:ph type="dt" sz="half" idx="10"/>
          </p:nvPr>
        </p:nvSpPr>
        <p:spPr/>
        <p:txBody>
          <a:bodyPr/>
          <a:lstStyle/>
          <a:p>
            <a:fld id="{92EB5371-52D4-4B4F-890C-B57DF617C60F}" type="datetime1">
              <a:rPr lang="en-NZ" smtClean="0"/>
              <a:t>30/09/2024</a:t>
            </a:fld>
            <a:endParaRPr lang="en-NZ"/>
          </a:p>
        </p:txBody>
      </p:sp>
      <p:sp>
        <p:nvSpPr>
          <p:cNvPr id="4" name="Footer Placeholder 3">
            <a:extLst>
              <a:ext uri="{FF2B5EF4-FFF2-40B4-BE49-F238E27FC236}">
                <a16:creationId xmlns:a16="http://schemas.microsoft.com/office/drawing/2014/main" id="{F7CC6C64-DBE8-3C7B-B442-75766832F5F5}"/>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9C4CDA7-A299-1453-2023-07E1CCD1F439}"/>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380270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42582-4039-FDE5-38AC-10C742F0C3FF}"/>
              </a:ext>
            </a:extLst>
          </p:cNvPr>
          <p:cNvSpPr>
            <a:spLocks noGrp="1"/>
          </p:cNvSpPr>
          <p:nvPr>
            <p:ph type="dt" sz="half" idx="10"/>
          </p:nvPr>
        </p:nvSpPr>
        <p:spPr/>
        <p:txBody>
          <a:bodyPr/>
          <a:lstStyle/>
          <a:p>
            <a:fld id="{93F7436B-EDBB-4AA0-8E5D-386A567AEDBF}" type="datetime1">
              <a:rPr lang="en-NZ" smtClean="0"/>
              <a:t>30/09/2024</a:t>
            </a:fld>
            <a:endParaRPr lang="en-NZ"/>
          </a:p>
        </p:txBody>
      </p:sp>
      <p:sp>
        <p:nvSpPr>
          <p:cNvPr id="3" name="Footer Placeholder 2">
            <a:extLst>
              <a:ext uri="{FF2B5EF4-FFF2-40B4-BE49-F238E27FC236}">
                <a16:creationId xmlns:a16="http://schemas.microsoft.com/office/drawing/2014/main" id="{AC785C3E-4CD6-8794-60FC-4657B69EDEE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AA45DCA-DD47-23D9-CB1E-006B032F5675}"/>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88014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7321-27F5-7616-42E5-654467575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0B06407-CDD1-0133-F565-2A3F9CB955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54EF908-3818-60C6-50A2-A2009B957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9430A-6217-897E-AD5A-A22EC9735BAA}"/>
              </a:ext>
            </a:extLst>
          </p:cNvPr>
          <p:cNvSpPr>
            <a:spLocks noGrp="1"/>
          </p:cNvSpPr>
          <p:nvPr>
            <p:ph type="dt" sz="half" idx="10"/>
          </p:nvPr>
        </p:nvSpPr>
        <p:spPr/>
        <p:txBody>
          <a:bodyPr/>
          <a:lstStyle/>
          <a:p>
            <a:fld id="{31C4D4D6-81EC-449E-8335-70FA9E95EF29}" type="datetime1">
              <a:rPr lang="en-NZ" smtClean="0"/>
              <a:t>30/09/2024</a:t>
            </a:fld>
            <a:endParaRPr lang="en-NZ"/>
          </a:p>
        </p:txBody>
      </p:sp>
      <p:sp>
        <p:nvSpPr>
          <p:cNvPr id="6" name="Footer Placeholder 5">
            <a:extLst>
              <a:ext uri="{FF2B5EF4-FFF2-40B4-BE49-F238E27FC236}">
                <a16:creationId xmlns:a16="http://schemas.microsoft.com/office/drawing/2014/main" id="{4C759FF3-769E-FDE1-6408-DA5D76BE313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DAC0B20-0E3A-AD91-83F5-2A2AAA23ED39}"/>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408820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841-038E-6745-2FA3-6A3A71FDD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68B4FFA-82DC-75CA-AA89-BC53F8A98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6291A2F-4BDB-C4AD-EB9F-F0CFE7FB6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79553-C6C3-2A17-4C34-BB51FE3B1D57}"/>
              </a:ext>
            </a:extLst>
          </p:cNvPr>
          <p:cNvSpPr>
            <a:spLocks noGrp="1"/>
          </p:cNvSpPr>
          <p:nvPr>
            <p:ph type="dt" sz="half" idx="10"/>
          </p:nvPr>
        </p:nvSpPr>
        <p:spPr/>
        <p:txBody>
          <a:bodyPr/>
          <a:lstStyle/>
          <a:p>
            <a:fld id="{173E0836-D69C-4EB7-9603-6901E8646882}" type="datetime1">
              <a:rPr lang="en-NZ" smtClean="0"/>
              <a:t>30/09/2024</a:t>
            </a:fld>
            <a:endParaRPr lang="en-NZ"/>
          </a:p>
        </p:txBody>
      </p:sp>
      <p:sp>
        <p:nvSpPr>
          <p:cNvPr id="6" name="Footer Placeholder 5">
            <a:extLst>
              <a:ext uri="{FF2B5EF4-FFF2-40B4-BE49-F238E27FC236}">
                <a16:creationId xmlns:a16="http://schemas.microsoft.com/office/drawing/2014/main" id="{127300E3-ADFF-A497-C54F-F9183C8C3B3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1B5499E-03BA-5244-3665-8F09F6A16662}"/>
              </a:ext>
            </a:extLst>
          </p:cNvPr>
          <p:cNvSpPr>
            <a:spLocks noGrp="1"/>
          </p:cNvSpPr>
          <p:nvPr>
            <p:ph type="sldNum" sz="quarter" idx="12"/>
          </p:nvPr>
        </p:nvSpPr>
        <p:spPr/>
        <p:txBody>
          <a:bodyPr/>
          <a:lstStyle/>
          <a:p>
            <a:fld id="{71190AD9-4F40-433C-8DEA-5FD182FCA8D6}" type="slidenum">
              <a:rPr lang="en-NZ" smtClean="0"/>
              <a:t>‹#›</a:t>
            </a:fld>
            <a:endParaRPr lang="en-NZ"/>
          </a:p>
        </p:txBody>
      </p:sp>
    </p:spTree>
    <p:extLst>
      <p:ext uri="{BB962C8B-B14F-4D97-AF65-F5344CB8AC3E}">
        <p14:creationId xmlns:p14="http://schemas.microsoft.com/office/powerpoint/2010/main" val="178776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A1B55-A4DB-2641-E694-0C686A31D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1572E33-695E-5AB6-A25A-9CFC21277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B29EC07-F849-FC1A-35EE-D76B7482A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8E2277-3704-4D09-A9AB-689B3EF21563}" type="datetime1">
              <a:rPr lang="en-NZ" smtClean="0"/>
              <a:t>30/09/2024</a:t>
            </a:fld>
            <a:endParaRPr lang="en-NZ"/>
          </a:p>
        </p:txBody>
      </p:sp>
      <p:sp>
        <p:nvSpPr>
          <p:cNvPr id="5" name="Footer Placeholder 4">
            <a:extLst>
              <a:ext uri="{FF2B5EF4-FFF2-40B4-BE49-F238E27FC236}">
                <a16:creationId xmlns:a16="http://schemas.microsoft.com/office/drawing/2014/main" id="{4C6A6A4D-3859-8E95-EC6B-186A0F3F9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F0D5B2CD-B3CD-1695-FFA9-C7680C121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190AD9-4F40-433C-8DEA-5FD182FCA8D6}" type="slidenum">
              <a:rPr lang="en-NZ" smtClean="0"/>
              <a:t>‹#›</a:t>
            </a:fld>
            <a:endParaRPr lang="en-NZ"/>
          </a:p>
        </p:txBody>
      </p:sp>
    </p:spTree>
    <p:extLst>
      <p:ext uri="{BB962C8B-B14F-4D97-AF65-F5344CB8AC3E}">
        <p14:creationId xmlns:p14="http://schemas.microsoft.com/office/powerpoint/2010/main" val="387876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96667"/>
            <a:ext cx="11360800" cy="978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958433"/>
            <a:ext cx="11360800" cy="413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Source Code Pro"/>
                <a:ea typeface="Source Code Pro"/>
                <a:cs typeface="Source Code Pro"/>
                <a:sym typeface="Source Code Pro"/>
              </a:defRPr>
            </a:lvl1pPr>
            <a:lvl2pPr lvl="1" algn="r">
              <a:buNone/>
              <a:defRPr sz="1333">
                <a:solidFill>
                  <a:schemeClr val="dk2"/>
                </a:solidFill>
                <a:latin typeface="Source Code Pro"/>
                <a:ea typeface="Source Code Pro"/>
                <a:cs typeface="Source Code Pro"/>
                <a:sym typeface="Source Code Pro"/>
              </a:defRPr>
            </a:lvl2pPr>
            <a:lvl3pPr lvl="2" algn="r">
              <a:buNone/>
              <a:defRPr sz="1333">
                <a:solidFill>
                  <a:schemeClr val="dk2"/>
                </a:solidFill>
                <a:latin typeface="Source Code Pro"/>
                <a:ea typeface="Source Code Pro"/>
                <a:cs typeface="Source Code Pro"/>
                <a:sym typeface="Source Code Pro"/>
              </a:defRPr>
            </a:lvl3pPr>
            <a:lvl4pPr lvl="3" algn="r">
              <a:buNone/>
              <a:defRPr sz="1333">
                <a:solidFill>
                  <a:schemeClr val="dk2"/>
                </a:solidFill>
                <a:latin typeface="Source Code Pro"/>
                <a:ea typeface="Source Code Pro"/>
                <a:cs typeface="Source Code Pro"/>
                <a:sym typeface="Source Code Pro"/>
              </a:defRPr>
            </a:lvl4pPr>
            <a:lvl5pPr lvl="4" algn="r">
              <a:buNone/>
              <a:defRPr sz="1333">
                <a:solidFill>
                  <a:schemeClr val="dk2"/>
                </a:solidFill>
                <a:latin typeface="Source Code Pro"/>
                <a:ea typeface="Source Code Pro"/>
                <a:cs typeface="Source Code Pro"/>
                <a:sym typeface="Source Code Pro"/>
              </a:defRPr>
            </a:lvl5pPr>
            <a:lvl6pPr lvl="5" algn="r">
              <a:buNone/>
              <a:defRPr sz="1333">
                <a:solidFill>
                  <a:schemeClr val="dk2"/>
                </a:solidFill>
                <a:latin typeface="Source Code Pro"/>
                <a:ea typeface="Source Code Pro"/>
                <a:cs typeface="Source Code Pro"/>
                <a:sym typeface="Source Code Pro"/>
              </a:defRPr>
            </a:lvl6pPr>
            <a:lvl7pPr lvl="6" algn="r">
              <a:buNone/>
              <a:defRPr sz="1333">
                <a:solidFill>
                  <a:schemeClr val="dk2"/>
                </a:solidFill>
                <a:latin typeface="Source Code Pro"/>
                <a:ea typeface="Source Code Pro"/>
                <a:cs typeface="Source Code Pro"/>
                <a:sym typeface="Source Code Pro"/>
              </a:defRPr>
            </a:lvl7pPr>
            <a:lvl8pPr lvl="7" algn="r">
              <a:buNone/>
              <a:defRPr sz="1333">
                <a:solidFill>
                  <a:schemeClr val="dk2"/>
                </a:solidFill>
                <a:latin typeface="Source Code Pro"/>
                <a:ea typeface="Source Code Pro"/>
                <a:cs typeface="Source Code Pro"/>
                <a:sym typeface="Source Code Pro"/>
              </a:defRPr>
            </a:lvl8pPr>
            <a:lvl9pPr lvl="8" algn="r">
              <a:buNone/>
              <a:defRPr sz="1333">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12791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9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2.xml"/><Relationship Id="rId7" Type="http://schemas.openxmlformats.org/officeDocument/2006/relationships/image" Target="../media/image6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hyperlink" Target="https://autuni.sharepoint.com/sites/Tuia/SitePages/Bing-Chat-Enterprise-introduction.aspx"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7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1.png"/><Relationship Id="rId5" Type="http://schemas.openxmlformats.org/officeDocument/2006/relationships/tags" Target="../tags/tag6.xml"/><Relationship Id="rId10" Type="http://schemas.openxmlformats.org/officeDocument/2006/relationships/image" Target="../media/image70.svg"/><Relationship Id="rId4" Type="http://schemas.openxmlformats.org/officeDocument/2006/relationships/tags" Target="../tags/tag5.xml"/><Relationship Id="rId9" Type="http://schemas.openxmlformats.org/officeDocument/2006/relationships/image" Target="../media/image69.png"/><Relationship Id="rId14" Type="http://schemas.openxmlformats.org/officeDocument/2006/relationships/image" Target="../media/image7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aiforum.org.nz/2024/08/20/join-the-ai-in-education-community/?utm_source=AI+Forum+NZ+Communications&amp;utm_campaign=58bb59ea47-EMAIL_CAMPAIGN_2024_03_25_02_22_COPY_01&amp;utm_medium=email&amp;utm_term=0_-37235bc825-%5BLIST_EMAIL_ID%5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548233" y="859067"/>
            <a:ext cx="11043200" cy="2812000"/>
          </a:xfrm>
          <a:prstGeom prst="rect">
            <a:avLst/>
          </a:prstGeom>
        </p:spPr>
        <p:txBody>
          <a:bodyPr spcFirstLastPara="1" wrap="square" lIns="121900" tIns="121900" rIns="121900" bIns="121900" anchor="b" anchorCtr="0">
            <a:noAutofit/>
          </a:bodyPr>
          <a:lstStyle/>
          <a:p>
            <a:r>
              <a:rPr lang="en-NZ" sz="5333"/>
              <a:t>From Anger to Acceptance:</a:t>
            </a:r>
            <a:br>
              <a:rPr lang="en-NZ" sz="5333"/>
            </a:br>
            <a:r>
              <a:rPr lang="en-NZ" sz="5333"/>
              <a:t>AI in AUT Business School</a:t>
            </a:r>
            <a:endParaRPr sz="5333"/>
          </a:p>
        </p:txBody>
      </p:sp>
      <p:sp>
        <p:nvSpPr>
          <p:cNvPr id="63" name="Google Shape;63;p13"/>
          <p:cNvSpPr txBox="1">
            <a:spLocks noGrp="1"/>
          </p:cNvSpPr>
          <p:nvPr>
            <p:ph type="subTitle" idx="1"/>
          </p:nvPr>
        </p:nvSpPr>
        <p:spPr>
          <a:xfrm>
            <a:off x="548234" y="4531000"/>
            <a:ext cx="6064377" cy="1680800"/>
          </a:xfrm>
          <a:prstGeom prst="rect">
            <a:avLst/>
          </a:prstGeom>
        </p:spPr>
        <p:txBody>
          <a:bodyPr spcFirstLastPara="1" wrap="square" lIns="121900" tIns="121900" rIns="121900" bIns="121900" anchor="ctr" anchorCtr="0">
            <a:noAutofit/>
          </a:bodyPr>
          <a:lstStyle/>
          <a:p>
            <a:pPr marL="0" indent="0"/>
            <a:r>
              <a:rPr lang="en-NZ" sz="3200"/>
              <a:t>Dr Geri Harris</a:t>
            </a:r>
          </a:p>
          <a:p>
            <a:pPr marL="0" indent="0"/>
            <a:r>
              <a:rPr lang="en-NZ" sz="2667"/>
              <a:t>Senior Lecturer, AUT Business School</a:t>
            </a:r>
            <a:endParaRPr lang="en-NZ" sz="4267"/>
          </a:p>
        </p:txBody>
      </p:sp>
      <p:sp>
        <p:nvSpPr>
          <p:cNvPr id="2" name="Google Shape;63;p13">
            <a:extLst>
              <a:ext uri="{FF2B5EF4-FFF2-40B4-BE49-F238E27FC236}">
                <a16:creationId xmlns:a16="http://schemas.microsoft.com/office/drawing/2014/main" id="{F325F42C-0397-F72C-8FB4-F0D6FCEE7BCC}"/>
              </a:ext>
            </a:extLst>
          </p:cNvPr>
          <p:cNvSpPr txBox="1">
            <a:spLocks/>
          </p:cNvSpPr>
          <p:nvPr/>
        </p:nvSpPr>
        <p:spPr>
          <a:xfrm>
            <a:off x="6454809" y="4634321"/>
            <a:ext cx="6064377" cy="168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defTabSz="1219170">
              <a:buClr>
                <a:srgbClr val="424242"/>
              </a:buClr>
            </a:pPr>
            <a:r>
              <a:rPr lang="en-NZ" sz="2133" kern="0">
                <a:solidFill>
                  <a:srgbClr val="424242"/>
                </a:solidFill>
              </a:rPr>
              <a:t>Co-Authors:</a:t>
            </a:r>
          </a:p>
          <a:p>
            <a:pPr marL="0" indent="0" defTabSz="1219170">
              <a:buClr>
                <a:srgbClr val="424242"/>
              </a:buClr>
            </a:pPr>
            <a:r>
              <a:rPr lang="en-NZ" sz="2133" kern="0">
                <a:solidFill>
                  <a:srgbClr val="424242"/>
                </a:solidFill>
              </a:rPr>
              <a:t>Dr Jeremy Morrow, Chris Griffiths, </a:t>
            </a:r>
            <a:r>
              <a:rPr lang="en-NZ" sz="2133" kern="0" err="1">
                <a:solidFill>
                  <a:srgbClr val="424242"/>
                </a:solidFill>
              </a:rPr>
              <a:t>Prabhash</a:t>
            </a:r>
            <a:r>
              <a:rPr lang="en-NZ" sz="2133" kern="0">
                <a:solidFill>
                  <a:srgbClr val="424242"/>
                </a:solidFill>
              </a:rPr>
              <a:t> Parameswaran, Michelle Williams</a:t>
            </a:r>
            <a:endParaRPr lang="en-NZ" sz="2667" kern="0">
              <a:solidFill>
                <a:srgbClr val="424242"/>
              </a:solidFill>
            </a:endParaRPr>
          </a:p>
        </p:txBody>
      </p:sp>
      <p:pic>
        <p:nvPicPr>
          <p:cNvPr id="3" name="Picture 2">
            <a:extLst>
              <a:ext uri="{FF2B5EF4-FFF2-40B4-BE49-F238E27FC236}">
                <a16:creationId xmlns:a16="http://schemas.microsoft.com/office/drawing/2014/main" id="{264F4DF1-125C-9CE2-BEC7-63991C9A2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297" y="1"/>
            <a:ext cx="1844703" cy="1833216"/>
          </a:xfrm>
          <a:prstGeom prst="rect">
            <a:avLst/>
          </a:prstGeom>
        </p:spPr>
      </p:pic>
      <p:sp>
        <p:nvSpPr>
          <p:cNvPr id="4" name="Slide Number Placeholder 3">
            <a:extLst>
              <a:ext uri="{FF2B5EF4-FFF2-40B4-BE49-F238E27FC236}">
                <a16:creationId xmlns:a16="http://schemas.microsoft.com/office/drawing/2014/main" id="{8CE5FDE6-8007-EBCD-08E3-11F77E620830}"/>
              </a:ext>
            </a:extLst>
          </p:cNvPr>
          <p:cNvSpPr>
            <a:spLocks noGrp="1"/>
          </p:cNvSpPr>
          <p:nvPr>
            <p:ph type="sldNum" idx="12"/>
          </p:nvPr>
        </p:nvSpPr>
        <p:spPr/>
        <p:txBody>
          <a:bodyPr/>
          <a:lstStyle/>
          <a:p>
            <a:fld id="{00000000-1234-1234-1234-123412341234}" type="slidenum">
              <a:rPr lang="en" smtClean="0"/>
              <a:pPr/>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574400" y="2519600"/>
            <a:ext cx="11043200" cy="2022000"/>
          </a:xfrm>
          <a:prstGeom prst="rect">
            <a:avLst/>
          </a:prstGeom>
        </p:spPr>
        <p:txBody>
          <a:bodyPr spcFirstLastPara="1" vert="horz" wrap="square" lIns="121900" tIns="121900" rIns="121900" bIns="121900" rtlCol="0" anchor="ctr" anchorCtr="0">
            <a:noAutofit/>
          </a:bodyPr>
          <a:lstStyle/>
          <a:p>
            <a:r>
              <a:rPr lang="en"/>
              <a:t>AI for Teaching</a:t>
            </a:r>
            <a:endParaRPr/>
          </a:p>
        </p:txBody>
      </p:sp>
      <p:sp>
        <p:nvSpPr>
          <p:cNvPr id="2" name="Slide Number Placeholder 1">
            <a:extLst>
              <a:ext uri="{FF2B5EF4-FFF2-40B4-BE49-F238E27FC236}">
                <a16:creationId xmlns:a16="http://schemas.microsoft.com/office/drawing/2014/main" id="{C2BD0BA4-A1F7-184D-4615-5ADF751947F1}"/>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3" name="Picture 2">
            <a:extLst>
              <a:ext uri="{FF2B5EF4-FFF2-40B4-BE49-F238E27FC236}">
                <a16:creationId xmlns:a16="http://schemas.microsoft.com/office/drawing/2014/main" id="{44B649D6-2243-037C-6CB1-3FFF435D4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9" y="2098964"/>
            <a:ext cx="2676741" cy="26600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EF83-FBAD-2B3F-6A12-2B1FD3144E94}"/>
              </a:ext>
            </a:extLst>
          </p:cNvPr>
          <p:cNvSpPr>
            <a:spLocks noGrp="1"/>
          </p:cNvSpPr>
          <p:nvPr>
            <p:ph type="title"/>
          </p:nvPr>
        </p:nvSpPr>
        <p:spPr/>
        <p:txBody>
          <a:bodyPr wrap="square" anchor="ctr">
            <a:normAutofit/>
          </a:bodyPr>
          <a:lstStyle/>
          <a:p>
            <a:r>
              <a:rPr lang="en-NZ" sz="3200"/>
              <a:t>Upskilling Business School staff</a:t>
            </a:r>
          </a:p>
        </p:txBody>
      </p:sp>
      <p:sp>
        <p:nvSpPr>
          <p:cNvPr id="15" name="Text Placeholder 14">
            <a:extLst>
              <a:ext uri="{FF2B5EF4-FFF2-40B4-BE49-F238E27FC236}">
                <a16:creationId xmlns:a16="http://schemas.microsoft.com/office/drawing/2014/main" id="{46DA4E6F-E540-CB1E-8A38-08628E8FA32F}"/>
              </a:ext>
            </a:extLst>
          </p:cNvPr>
          <p:cNvSpPr>
            <a:spLocks noGrp="1"/>
          </p:cNvSpPr>
          <p:nvPr>
            <p:ph type="body" idx="1"/>
          </p:nvPr>
        </p:nvSpPr>
        <p:spPr>
          <a:xfrm>
            <a:off x="415600" y="1958433"/>
            <a:ext cx="6437728" cy="4133200"/>
          </a:xfrm>
        </p:spPr>
        <p:txBody>
          <a:bodyPr/>
          <a:lstStyle/>
          <a:p>
            <a:pPr lvl="0">
              <a:buClr>
                <a:srgbClr val="2189E7"/>
              </a:buClr>
              <a:buFont typeface="Arial" panose="020B0604020202020204" pitchFamily="34" charset="0"/>
              <a:buChar char="•"/>
            </a:pPr>
            <a:r>
              <a:rPr lang="en-NZ" sz="1867">
                <a:solidFill>
                  <a:srgbClr val="2189E7"/>
                </a:solidFill>
              </a:rPr>
              <a:t>AI Literacy training - MANDATORY</a:t>
            </a:r>
            <a:endParaRPr lang="en-US" sz="1867">
              <a:solidFill>
                <a:srgbClr val="2189E7"/>
              </a:solidFill>
            </a:endParaRPr>
          </a:p>
          <a:p>
            <a:pPr lvl="0">
              <a:buClr>
                <a:srgbClr val="2189E7"/>
              </a:buClr>
              <a:buFont typeface="Arial" panose="020B0604020202020204" pitchFamily="34" charset="0"/>
              <a:buChar char="•"/>
            </a:pPr>
            <a:r>
              <a:rPr lang="en-NZ" sz="1867">
                <a:solidFill>
                  <a:srgbClr val="2189E7"/>
                </a:solidFill>
              </a:rPr>
              <a:t>AUT community of practice</a:t>
            </a:r>
            <a:endParaRPr lang="en-US" sz="1867">
              <a:solidFill>
                <a:srgbClr val="2189E7"/>
              </a:solidFill>
            </a:endParaRPr>
          </a:p>
          <a:p>
            <a:pPr lvl="0">
              <a:buClr>
                <a:srgbClr val="2189E7"/>
              </a:buClr>
              <a:buFont typeface="Arial" panose="020B0604020202020204" pitchFamily="34" charset="0"/>
              <a:buChar char="•"/>
            </a:pPr>
            <a:r>
              <a:rPr lang="en-NZ" sz="1867">
                <a:solidFill>
                  <a:srgbClr val="2189E7"/>
                </a:solidFill>
              </a:rPr>
              <a:t>AUT Generative AI Insights Teams channel</a:t>
            </a:r>
            <a:endParaRPr lang="en-US" sz="1867">
              <a:solidFill>
                <a:srgbClr val="2189E7"/>
              </a:solidFill>
            </a:endParaRPr>
          </a:p>
          <a:p>
            <a:pPr lvl="0">
              <a:buClr>
                <a:srgbClr val="2189E7"/>
              </a:buClr>
              <a:buFont typeface="Arial" panose="020B0604020202020204" pitchFamily="34" charset="0"/>
              <a:buChar char="•"/>
            </a:pPr>
            <a:r>
              <a:rPr lang="en-NZ" sz="1867">
                <a:solidFill>
                  <a:srgbClr val="2189E7"/>
                </a:solidFill>
              </a:rPr>
              <a:t>FOBEL Learning and Teaching awareness sessions</a:t>
            </a:r>
            <a:endParaRPr lang="en-US" sz="1867">
              <a:solidFill>
                <a:srgbClr val="2189E7"/>
              </a:solidFill>
            </a:endParaRPr>
          </a:p>
          <a:p>
            <a:pPr lvl="0">
              <a:buClr>
                <a:srgbClr val="2189E7"/>
              </a:buClr>
              <a:buFont typeface="Arial" panose="020B0604020202020204" pitchFamily="34" charset="0"/>
              <a:buChar char="•"/>
            </a:pPr>
            <a:r>
              <a:rPr lang="en-NZ" sz="1867">
                <a:solidFill>
                  <a:srgbClr val="2189E7"/>
                </a:solidFill>
              </a:rPr>
              <a:t>Demystifying sessions</a:t>
            </a:r>
            <a:endParaRPr lang="en-US" sz="1867">
              <a:solidFill>
                <a:srgbClr val="2189E7"/>
              </a:solidFill>
            </a:endParaRPr>
          </a:p>
          <a:p>
            <a:pPr lvl="0">
              <a:buClr>
                <a:srgbClr val="2189E7"/>
              </a:buClr>
              <a:buFont typeface="Arial" panose="020B0604020202020204" pitchFamily="34" charset="0"/>
              <a:buChar char="•"/>
            </a:pPr>
            <a:r>
              <a:rPr lang="en-NZ" sz="1867" err="1">
                <a:solidFill>
                  <a:srgbClr val="2189E7"/>
                </a:solidFill>
              </a:rPr>
              <a:t>Techweek</a:t>
            </a:r>
            <a:r>
              <a:rPr lang="en-NZ" sz="1867">
                <a:solidFill>
                  <a:srgbClr val="2189E7"/>
                </a:solidFill>
              </a:rPr>
              <a:t> 2024 panel discussion</a:t>
            </a:r>
            <a:endParaRPr lang="en-US" sz="1867">
              <a:solidFill>
                <a:srgbClr val="2189E7"/>
              </a:solidFill>
            </a:endParaRPr>
          </a:p>
          <a:p>
            <a:pPr lvl="0">
              <a:buClr>
                <a:srgbClr val="2189E7"/>
              </a:buClr>
              <a:buFont typeface="Arial" panose="020B0604020202020204" pitchFamily="34" charset="0"/>
              <a:buChar char="•"/>
            </a:pPr>
            <a:r>
              <a:rPr lang="en-NZ" sz="1867">
                <a:solidFill>
                  <a:srgbClr val="2189E7"/>
                </a:solidFill>
              </a:rPr>
              <a:t>Supportive culture to experiment, share resources, lessons</a:t>
            </a:r>
            <a:endParaRPr lang="en-US" sz="1867">
              <a:solidFill>
                <a:srgbClr val="2189E7"/>
              </a:solidFill>
            </a:endParaRPr>
          </a:p>
        </p:txBody>
      </p:sp>
      <p:sp>
        <p:nvSpPr>
          <p:cNvPr id="4" name="Slide Number Placeholder 3">
            <a:extLst>
              <a:ext uri="{FF2B5EF4-FFF2-40B4-BE49-F238E27FC236}">
                <a16:creationId xmlns:a16="http://schemas.microsoft.com/office/drawing/2014/main" id="{3D281808-04FA-82A0-C2DD-97ADFB44CE94}"/>
              </a:ext>
            </a:extLst>
          </p:cNvPr>
          <p:cNvSpPr>
            <a:spLocks noGrp="1"/>
          </p:cNvSpPr>
          <p:nvPr>
            <p:ph type="sldNum" idx="12"/>
          </p:nvPr>
        </p:nvSpPr>
        <p:spPr/>
        <p:txBody>
          <a:bodyPr wrap="square" anchor="ctr">
            <a:normAutofit/>
          </a:bodyPr>
          <a:lstStyle/>
          <a:p>
            <a:pPr lvl="0"/>
            <a:fld id="{00000000-1234-1234-1234-123412341234}" type="slidenum">
              <a:rPr lang="en" smtClean="0"/>
              <a:pPr lvl="0"/>
              <a:t>11</a:t>
            </a:fld>
            <a:endParaRPr lang="en"/>
          </a:p>
        </p:txBody>
      </p:sp>
      <p:pic>
        <p:nvPicPr>
          <p:cNvPr id="5" name="Picture 4">
            <a:extLst>
              <a:ext uri="{FF2B5EF4-FFF2-40B4-BE49-F238E27FC236}">
                <a16:creationId xmlns:a16="http://schemas.microsoft.com/office/drawing/2014/main" id="{9F0B106D-F675-2BF1-6146-6C5025506BE0}"/>
              </a:ext>
            </a:extLst>
          </p:cNvPr>
          <p:cNvPicPr>
            <a:picLocks noChangeAspect="1"/>
          </p:cNvPicPr>
          <p:nvPr/>
        </p:nvPicPr>
        <p:blipFill>
          <a:blip r:embed="rId2"/>
          <a:stretch>
            <a:fillRect/>
          </a:stretch>
        </p:blipFill>
        <p:spPr>
          <a:xfrm>
            <a:off x="7368626" y="194549"/>
            <a:ext cx="4501287" cy="1280119"/>
          </a:xfrm>
          <a:prstGeom prst="rect">
            <a:avLst/>
          </a:prstGeom>
        </p:spPr>
      </p:pic>
      <p:pic>
        <p:nvPicPr>
          <p:cNvPr id="8" name="Picture 7">
            <a:extLst>
              <a:ext uri="{FF2B5EF4-FFF2-40B4-BE49-F238E27FC236}">
                <a16:creationId xmlns:a16="http://schemas.microsoft.com/office/drawing/2014/main" id="{0B34E11C-2F7A-6E5E-B66C-68D2C1C5EAB2}"/>
              </a:ext>
            </a:extLst>
          </p:cNvPr>
          <p:cNvPicPr>
            <a:picLocks noChangeAspect="1"/>
          </p:cNvPicPr>
          <p:nvPr/>
        </p:nvPicPr>
        <p:blipFill>
          <a:blip r:embed="rId3"/>
          <a:stretch>
            <a:fillRect/>
          </a:stretch>
        </p:blipFill>
        <p:spPr>
          <a:xfrm>
            <a:off x="9525757" y="1563860"/>
            <a:ext cx="2344156" cy="4352545"/>
          </a:xfrm>
          <a:prstGeom prst="rect">
            <a:avLst/>
          </a:prstGeom>
        </p:spPr>
      </p:pic>
      <p:pic>
        <p:nvPicPr>
          <p:cNvPr id="10" name="Picture 9">
            <a:extLst>
              <a:ext uri="{FF2B5EF4-FFF2-40B4-BE49-F238E27FC236}">
                <a16:creationId xmlns:a16="http://schemas.microsoft.com/office/drawing/2014/main" id="{D82FED7C-9F81-753B-A562-A29E9B9B0717}"/>
              </a:ext>
            </a:extLst>
          </p:cNvPr>
          <p:cNvPicPr>
            <a:picLocks noChangeAspect="1"/>
          </p:cNvPicPr>
          <p:nvPr/>
        </p:nvPicPr>
        <p:blipFill>
          <a:blip r:embed="rId4"/>
          <a:stretch>
            <a:fillRect/>
          </a:stretch>
        </p:blipFill>
        <p:spPr>
          <a:xfrm>
            <a:off x="7347539" y="1570946"/>
            <a:ext cx="2023959" cy="1512287"/>
          </a:xfrm>
          <a:prstGeom prst="rect">
            <a:avLst/>
          </a:prstGeom>
          <a:ln>
            <a:solidFill>
              <a:srgbClr val="1957A2"/>
            </a:solidFill>
          </a:ln>
        </p:spPr>
      </p:pic>
      <p:pic>
        <p:nvPicPr>
          <p:cNvPr id="12" name="Picture 11">
            <a:extLst>
              <a:ext uri="{FF2B5EF4-FFF2-40B4-BE49-F238E27FC236}">
                <a16:creationId xmlns:a16="http://schemas.microsoft.com/office/drawing/2014/main" id="{C33E17CA-9F49-F3EE-DED4-B0CDE0DF69BB}"/>
              </a:ext>
            </a:extLst>
          </p:cNvPr>
          <p:cNvPicPr>
            <a:picLocks noChangeAspect="1"/>
          </p:cNvPicPr>
          <p:nvPr/>
        </p:nvPicPr>
        <p:blipFill rotWithShape="1">
          <a:blip r:embed="rId5"/>
          <a:srcRect l="1770" r="2883"/>
          <a:stretch/>
        </p:blipFill>
        <p:spPr>
          <a:xfrm>
            <a:off x="7343999" y="3157442"/>
            <a:ext cx="2027500" cy="1512287"/>
          </a:xfrm>
          <a:prstGeom prst="rect">
            <a:avLst/>
          </a:prstGeom>
          <a:ln>
            <a:solidFill>
              <a:srgbClr val="1957A2"/>
            </a:solidFill>
          </a:ln>
        </p:spPr>
      </p:pic>
      <p:pic>
        <p:nvPicPr>
          <p:cNvPr id="17" name="Picture 16">
            <a:extLst>
              <a:ext uri="{FF2B5EF4-FFF2-40B4-BE49-F238E27FC236}">
                <a16:creationId xmlns:a16="http://schemas.microsoft.com/office/drawing/2014/main" id="{CD6C421B-879B-F7F0-F868-9E1CBEB0CEEE}"/>
              </a:ext>
            </a:extLst>
          </p:cNvPr>
          <p:cNvPicPr>
            <a:picLocks noChangeAspect="1"/>
          </p:cNvPicPr>
          <p:nvPr/>
        </p:nvPicPr>
        <p:blipFill>
          <a:blip r:embed="rId6"/>
          <a:stretch>
            <a:fillRect/>
          </a:stretch>
        </p:blipFill>
        <p:spPr>
          <a:xfrm>
            <a:off x="7344000" y="4733969"/>
            <a:ext cx="2027501" cy="2013231"/>
          </a:xfrm>
          <a:prstGeom prst="rect">
            <a:avLst/>
          </a:prstGeom>
          <a:ln>
            <a:solidFill>
              <a:srgbClr val="1957A2"/>
            </a:solidFill>
          </a:ln>
        </p:spPr>
      </p:pic>
    </p:spTree>
    <p:extLst>
      <p:ext uri="{BB962C8B-B14F-4D97-AF65-F5344CB8AC3E}">
        <p14:creationId xmlns:p14="http://schemas.microsoft.com/office/powerpoint/2010/main" val="100833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14866" y="635794"/>
            <a:ext cx="7644252" cy="1007533"/>
          </a:xfrm>
        </p:spPr>
        <p:txBody>
          <a:bodyPr spcFirstLastPara="1" vert="horz" wrap="square" lIns="121900" tIns="121900" rIns="121900" bIns="121900" rtlCol="0" anchor="b" anchorCtr="0">
            <a:noAutofit/>
          </a:bodyPr>
          <a:lstStyle/>
          <a:p>
            <a:pPr lvl="0"/>
            <a:r>
              <a:rPr lang="en-NZ">
                <a:solidFill>
                  <a:srgbClr val="2189E7"/>
                </a:solidFill>
              </a:rPr>
              <a:t>Engage students: </a:t>
            </a:r>
            <a:r>
              <a:rPr lang="en-NZ" err="1"/>
              <a:t>Curipod</a:t>
            </a:r>
            <a:r>
              <a:rPr lang="en-NZ"/>
              <a:t> “lesson curation”</a:t>
            </a:r>
          </a:p>
        </p:txBody>
      </p:sp>
      <p:sp>
        <p:nvSpPr>
          <p:cNvPr id="6" name="Text Placeholder 5">
            <a:extLst>
              <a:ext uri="{FF2B5EF4-FFF2-40B4-BE49-F238E27FC236}">
                <a16:creationId xmlns:a16="http://schemas.microsoft.com/office/drawing/2014/main" id="{BD33C1C8-02BE-9A0C-34AA-3DA1AF5F3E19}"/>
              </a:ext>
            </a:extLst>
          </p:cNvPr>
          <p:cNvSpPr>
            <a:spLocks noGrp="1"/>
          </p:cNvSpPr>
          <p:nvPr>
            <p:ph type="body" idx="1"/>
          </p:nvPr>
        </p:nvSpPr>
        <p:spPr/>
        <p:txBody>
          <a:bodyPr/>
          <a:lstStyle/>
          <a:p>
            <a:endParaRPr lang="en-NZ"/>
          </a:p>
        </p:txBody>
      </p:sp>
      <p:sp>
        <p:nvSpPr>
          <p:cNvPr id="3" name="Slide Number Placeholder 2">
            <a:extLst>
              <a:ext uri="{FF2B5EF4-FFF2-40B4-BE49-F238E27FC236}">
                <a16:creationId xmlns:a16="http://schemas.microsoft.com/office/drawing/2014/main" id="{9894ACA2-BDBA-B60D-C5AF-7CB7281FCA40}"/>
              </a:ext>
            </a:extLst>
          </p:cNvPr>
          <p:cNvSpPr>
            <a:spLocks noGrp="1"/>
          </p:cNvSpPr>
          <p:nvPr>
            <p:ph type="sldNum" idx="12"/>
          </p:nvPr>
        </p:nvSpPr>
        <p:spPr>
          <a:xfrm>
            <a:off x="11296611" y="6217623"/>
            <a:ext cx="731600" cy="524800"/>
          </a:xfrm>
        </p:spPr>
        <p:txBody>
          <a:bodyPr/>
          <a:lstStyle/>
          <a:p>
            <a:pPr lvl="0"/>
            <a:fld id="{00000000-1234-1234-1234-123412341234}" type="slidenum">
              <a:rPr lang="en" smtClean="0"/>
              <a:pPr lvl="0"/>
              <a:t>12</a:t>
            </a:fld>
            <a:endParaRPr lang="en"/>
          </a:p>
        </p:txBody>
      </p:sp>
      <p:pic>
        <p:nvPicPr>
          <p:cNvPr id="103" name="Google Shape;103;p18"/>
          <p:cNvPicPr preferRelativeResize="0"/>
          <p:nvPr/>
        </p:nvPicPr>
        <p:blipFill>
          <a:blip r:embed="rId3">
            <a:alphaModFix/>
          </a:blip>
          <a:stretch>
            <a:fillRect/>
          </a:stretch>
        </p:blipFill>
        <p:spPr>
          <a:xfrm>
            <a:off x="6384976" y="3429001"/>
            <a:ext cx="5603821" cy="3152135"/>
          </a:xfrm>
          <a:prstGeom prst="rect">
            <a:avLst/>
          </a:prstGeom>
          <a:noFill/>
          <a:ln w="9525" cap="flat" cmpd="sng">
            <a:solidFill>
              <a:schemeClr val="dk2"/>
            </a:solidFill>
            <a:prstDash val="solid"/>
            <a:round/>
            <a:headEnd type="none" w="sm" len="sm"/>
            <a:tailEnd type="none" w="sm" len="sm"/>
          </a:ln>
        </p:spPr>
      </p:pic>
      <p:pic>
        <p:nvPicPr>
          <p:cNvPr id="104" name="Google Shape;104;p18"/>
          <p:cNvPicPr preferRelativeResize="0"/>
          <p:nvPr/>
        </p:nvPicPr>
        <p:blipFill>
          <a:blip r:embed="rId4">
            <a:alphaModFix/>
          </a:blip>
          <a:stretch>
            <a:fillRect/>
          </a:stretch>
        </p:blipFill>
        <p:spPr>
          <a:xfrm>
            <a:off x="203201" y="2053201"/>
            <a:ext cx="5774665" cy="3276633"/>
          </a:xfrm>
          <a:prstGeom prst="rect">
            <a:avLst/>
          </a:prstGeom>
          <a:noFill/>
          <a:ln w="9525" cap="flat" cmpd="sng">
            <a:solidFill>
              <a:schemeClr val="dk2"/>
            </a:solidFill>
            <a:prstDash val="solid"/>
            <a:round/>
            <a:headEnd type="none" w="sm" len="sm"/>
            <a:tailEnd type="none" w="sm" len="sm"/>
          </a:ln>
        </p:spPr>
      </p:pic>
      <p:grpSp>
        <p:nvGrpSpPr>
          <p:cNvPr id="105" name="Google Shape;105;p18"/>
          <p:cNvGrpSpPr/>
          <p:nvPr/>
        </p:nvGrpSpPr>
        <p:grpSpPr>
          <a:xfrm>
            <a:off x="8463558" y="115833"/>
            <a:ext cx="1583309" cy="3109600"/>
            <a:chOff x="7768568" y="2435500"/>
            <a:chExt cx="1187482" cy="2332200"/>
          </a:xfrm>
        </p:grpSpPr>
        <p:pic>
          <p:nvPicPr>
            <p:cNvPr id="106" name="Google Shape;106;p18" descr="Portrait-oriented black smaptphone"/>
            <p:cNvPicPr preferRelativeResize="0"/>
            <p:nvPr/>
          </p:nvPicPr>
          <p:blipFill rotWithShape="1">
            <a:blip r:embed="rId5">
              <a:alphaModFix/>
            </a:blip>
            <a:srcRect t="-10584" b="-6238"/>
            <a:stretch/>
          </p:blipFill>
          <p:spPr>
            <a:xfrm>
              <a:off x="7768568" y="2435500"/>
              <a:ext cx="1187482" cy="2332200"/>
            </a:xfrm>
            <a:prstGeom prst="rect">
              <a:avLst/>
            </a:prstGeom>
            <a:noFill/>
            <a:ln>
              <a:noFill/>
            </a:ln>
          </p:spPr>
        </p:pic>
        <p:pic>
          <p:nvPicPr>
            <p:cNvPr id="107" name="Google Shape;107;p18"/>
            <p:cNvPicPr preferRelativeResize="0"/>
            <p:nvPr/>
          </p:nvPicPr>
          <p:blipFill>
            <a:blip r:embed="rId6">
              <a:alphaModFix/>
            </a:blip>
            <a:stretch>
              <a:fillRect/>
            </a:stretch>
          </p:blipFill>
          <p:spPr>
            <a:xfrm>
              <a:off x="7846775" y="2787200"/>
              <a:ext cx="1056875" cy="1644674"/>
            </a:xfrm>
            <a:prstGeom prst="rect">
              <a:avLst/>
            </a:prstGeom>
            <a:noFill/>
            <a:ln>
              <a:noFill/>
            </a:ln>
          </p:spPr>
        </p:pic>
      </p:grpSp>
      <p:sp>
        <p:nvSpPr>
          <p:cNvPr id="108" name="Google Shape;108;p18"/>
          <p:cNvSpPr txBox="1"/>
          <p:nvPr/>
        </p:nvSpPr>
        <p:spPr>
          <a:xfrm>
            <a:off x="10269600" y="870203"/>
            <a:ext cx="1719200" cy="1354176"/>
          </a:xfrm>
          <a:prstGeom prst="rect">
            <a:avLst/>
          </a:prstGeom>
          <a:noFill/>
          <a:ln>
            <a:noFill/>
          </a:ln>
        </p:spPr>
        <p:txBody>
          <a:bodyPr spcFirstLastPara="1" wrap="square" lIns="121900" tIns="121900" rIns="121900" bIns="121900" anchor="t" anchorCtr="0">
            <a:spAutoFit/>
          </a:bodyPr>
          <a:lstStyle/>
          <a:p>
            <a:r>
              <a:rPr lang="en">
                <a:solidFill>
                  <a:srgbClr val="2189E7"/>
                </a:solidFill>
                <a:latin typeface="Source Code Pro"/>
                <a:ea typeface="Source Code Pro"/>
                <a:cs typeface="Source Code Pro"/>
                <a:sym typeface="Source Code Pro"/>
              </a:rPr>
              <a:t>Students access poll using a QR code</a:t>
            </a:r>
            <a:endParaRPr>
              <a:solidFill>
                <a:srgbClr val="2189E7"/>
              </a:solidFill>
              <a:latin typeface="Source Code Pro"/>
              <a:ea typeface="Source Code Pro"/>
              <a:cs typeface="Source Code Pro"/>
              <a:sym typeface="Source Code Pro"/>
            </a:endParaRPr>
          </a:p>
        </p:txBody>
      </p:sp>
      <p:sp>
        <p:nvSpPr>
          <p:cNvPr id="109" name="Google Shape;109;p18"/>
          <p:cNvSpPr txBox="1"/>
          <p:nvPr/>
        </p:nvSpPr>
        <p:spPr>
          <a:xfrm>
            <a:off x="2314413" y="5734801"/>
            <a:ext cx="3781587" cy="523180"/>
          </a:xfrm>
          <a:prstGeom prst="rect">
            <a:avLst/>
          </a:prstGeom>
          <a:noFill/>
          <a:ln>
            <a:noFill/>
          </a:ln>
        </p:spPr>
        <p:txBody>
          <a:bodyPr spcFirstLastPara="1" wrap="square" lIns="121900" tIns="121900" rIns="121900" bIns="121900" anchor="t" anchorCtr="0">
            <a:spAutoFit/>
          </a:bodyPr>
          <a:lstStyle/>
          <a:p>
            <a:r>
              <a:rPr lang="en">
                <a:solidFill>
                  <a:srgbClr val="2189E7"/>
                </a:solidFill>
                <a:latin typeface="Source Code Pro"/>
                <a:ea typeface="Source Code Pro"/>
                <a:cs typeface="Source Code Pro"/>
                <a:sym typeface="Source Code Pro"/>
              </a:rPr>
              <a:t>Lecturer displays a poll</a:t>
            </a:r>
            <a:endParaRPr>
              <a:solidFill>
                <a:srgbClr val="2189E7"/>
              </a:solidFill>
              <a:latin typeface="Source Code Pro"/>
              <a:ea typeface="Source Code Pro"/>
              <a:cs typeface="Source Code Pro"/>
              <a:sym typeface="Source Code Pro"/>
            </a:endParaRPr>
          </a:p>
        </p:txBody>
      </p:sp>
      <p:sp>
        <p:nvSpPr>
          <p:cNvPr id="2" name="Google Shape;109;p18">
            <a:extLst>
              <a:ext uri="{FF2B5EF4-FFF2-40B4-BE49-F238E27FC236}">
                <a16:creationId xmlns:a16="http://schemas.microsoft.com/office/drawing/2014/main" id="{69F27DBA-9EAC-EB52-8B72-69CED77596D7}"/>
              </a:ext>
            </a:extLst>
          </p:cNvPr>
          <p:cNvSpPr txBox="1"/>
          <p:nvPr/>
        </p:nvSpPr>
        <p:spPr>
          <a:xfrm>
            <a:off x="6082141" y="2052213"/>
            <a:ext cx="3781587" cy="523180"/>
          </a:xfrm>
          <a:prstGeom prst="rect">
            <a:avLst/>
          </a:prstGeom>
          <a:noFill/>
          <a:ln>
            <a:noFill/>
          </a:ln>
        </p:spPr>
        <p:txBody>
          <a:bodyPr spcFirstLastPara="1" wrap="square" lIns="121900" tIns="121900" rIns="121900" bIns="121900" anchor="t" anchorCtr="0">
            <a:spAutoFit/>
          </a:bodyPr>
          <a:lstStyle/>
          <a:p>
            <a:r>
              <a:rPr lang="en">
                <a:solidFill>
                  <a:srgbClr val="2189E7"/>
                </a:solidFill>
                <a:latin typeface="Source Code Pro"/>
                <a:ea typeface="Source Code Pro"/>
                <a:cs typeface="Source Code Pro"/>
                <a:sym typeface="Source Code Pro"/>
              </a:rPr>
              <a:t>Static content</a:t>
            </a:r>
            <a:endParaRPr>
              <a:solidFill>
                <a:srgbClr val="2189E7"/>
              </a:solidFill>
              <a:latin typeface="Source Code Pro"/>
              <a:ea typeface="Source Code Pro"/>
              <a:cs typeface="Source Code Pro"/>
              <a:sym typeface="Source Code Pro"/>
            </a:endParaRPr>
          </a:p>
        </p:txBody>
      </p:sp>
      <p:pic>
        <p:nvPicPr>
          <p:cNvPr id="4" name="Picture 3">
            <a:extLst>
              <a:ext uri="{FF2B5EF4-FFF2-40B4-BE49-F238E27FC236}">
                <a16:creationId xmlns:a16="http://schemas.microsoft.com/office/drawing/2014/main" id="{BED096F4-04DE-3ED2-DFEB-DC48901251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0"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100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par>
                          <p:cTn id="17" fill="hold">
                            <p:stCondLst>
                              <p:cond delay="2000"/>
                            </p:stCondLst>
                            <p:childTnLst>
                              <p:par>
                                <p:cTn id="18" presetID="10" presetClass="entr" presetSubtype="0" fill="hold" nodeType="afterEffect">
                                  <p:stCondLst>
                                    <p:cond delay="100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415600" y="623200"/>
            <a:ext cx="10428108" cy="1007600"/>
          </a:xfrm>
          <a:prstGeom prst="rect">
            <a:avLst/>
          </a:prstGeom>
        </p:spPr>
        <p:txBody>
          <a:bodyPr spcFirstLastPara="1" vert="horz" wrap="square" lIns="121900" tIns="121900" rIns="121900" bIns="121900" rtlCol="0" anchor="b" anchorCtr="0">
            <a:noAutofit/>
          </a:bodyPr>
          <a:lstStyle/>
          <a:p>
            <a:r>
              <a:rPr lang="en" dirty="0">
                <a:solidFill>
                  <a:srgbClr val="2189E7"/>
                </a:solidFill>
              </a:rPr>
              <a:t>Focus on a key learning: </a:t>
            </a:r>
            <a:r>
              <a:rPr lang="en" dirty="0"/>
              <a:t>the sheer volume of data we capture</a:t>
            </a:r>
            <a:endParaRPr dirty="0"/>
          </a:p>
        </p:txBody>
      </p:sp>
      <p:pic>
        <p:nvPicPr>
          <p:cNvPr id="115" name="Google Shape;115;p19"/>
          <p:cNvPicPr preferRelativeResize="0"/>
          <p:nvPr/>
        </p:nvPicPr>
        <p:blipFill>
          <a:blip r:embed="rId3">
            <a:alphaModFix/>
          </a:blip>
          <a:stretch>
            <a:fillRect/>
          </a:stretch>
        </p:blipFill>
        <p:spPr>
          <a:xfrm>
            <a:off x="3616034" y="1780701"/>
            <a:ext cx="8334567" cy="4688201"/>
          </a:xfrm>
          <a:prstGeom prst="rect">
            <a:avLst/>
          </a:prstGeom>
          <a:noFill/>
          <a:ln>
            <a:noFill/>
          </a:ln>
        </p:spPr>
      </p:pic>
      <p:grpSp>
        <p:nvGrpSpPr>
          <p:cNvPr id="116" name="Google Shape;116;p19"/>
          <p:cNvGrpSpPr/>
          <p:nvPr/>
        </p:nvGrpSpPr>
        <p:grpSpPr>
          <a:xfrm>
            <a:off x="1067001" y="1713934"/>
            <a:ext cx="2455068" cy="4821703"/>
            <a:chOff x="870725" y="1126650"/>
            <a:chExt cx="1841301" cy="3616277"/>
          </a:xfrm>
        </p:grpSpPr>
        <p:pic>
          <p:nvPicPr>
            <p:cNvPr id="117" name="Google Shape;117;p19"/>
            <p:cNvPicPr preferRelativeResize="0"/>
            <p:nvPr/>
          </p:nvPicPr>
          <p:blipFill>
            <a:blip r:embed="rId4">
              <a:alphaModFix/>
            </a:blip>
            <a:stretch>
              <a:fillRect/>
            </a:stretch>
          </p:blipFill>
          <p:spPr>
            <a:xfrm>
              <a:off x="976400" y="1494351"/>
              <a:ext cx="1304126" cy="2826276"/>
            </a:xfrm>
            <a:prstGeom prst="rect">
              <a:avLst/>
            </a:prstGeom>
            <a:noFill/>
            <a:ln>
              <a:noFill/>
            </a:ln>
          </p:spPr>
        </p:pic>
        <p:pic>
          <p:nvPicPr>
            <p:cNvPr id="118" name="Google Shape;118;p19" descr="Portrait-oriented black smaptphone"/>
            <p:cNvPicPr preferRelativeResize="0"/>
            <p:nvPr/>
          </p:nvPicPr>
          <p:blipFill rotWithShape="1">
            <a:blip r:embed="rId5">
              <a:alphaModFix/>
            </a:blip>
            <a:srcRect t="-10584" r="-26390" b="-6238"/>
            <a:stretch/>
          </p:blipFill>
          <p:spPr>
            <a:xfrm>
              <a:off x="870725" y="1126650"/>
              <a:ext cx="1841301" cy="3616277"/>
            </a:xfrm>
            <a:prstGeom prst="rect">
              <a:avLst/>
            </a:prstGeom>
            <a:noFill/>
            <a:ln>
              <a:noFill/>
            </a:ln>
          </p:spPr>
        </p:pic>
      </p:grpSp>
      <p:sp>
        <p:nvSpPr>
          <p:cNvPr id="2" name="Slide Number Placeholder 1">
            <a:extLst>
              <a:ext uri="{FF2B5EF4-FFF2-40B4-BE49-F238E27FC236}">
                <a16:creationId xmlns:a16="http://schemas.microsoft.com/office/drawing/2014/main" id="{182C32B2-3292-7D65-ED73-3DFA5A4E0AE5}"/>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3" name="Picture 2">
            <a:extLst>
              <a:ext uri="{FF2B5EF4-FFF2-40B4-BE49-F238E27FC236}">
                <a16:creationId xmlns:a16="http://schemas.microsoft.com/office/drawing/2014/main" id="{599CE08A-7911-F33A-6D21-7239AD5C16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15600" y="842400"/>
            <a:ext cx="10485200" cy="1007600"/>
          </a:xfrm>
          <a:prstGeom prst="rect">
            <a:avLst/>
          </a:prstGeom>
        </p:spPr>
        <p:txBody>
          <a:bodyPr spcFirstLastPara="1" vert="horz" wrap="square" lIns="121900" tIns="121900" rIns="121900" bIns="121900" rtlCol="0" anchor="b" anchorCtr="0">
            <a:noAutofit/>
          </a:bodyPr>
          <a:lstStyle/>
          <a:p>
            <a:r>
              <a:rPr lang="en">
                <a:solidFill>
                  <a:srgbClr val="2189E7"/>
                </a:solidFill>
              </a:rPr>
              <a:t>More Interaction: </a:t>
            </a:r>
            <a:r>
              <a:rPr lang="en"/>
              <a:t>AI </a:t>
            </a:r>
            <a:r>
              <a:rPr lang="en">
                <a:solidFill>
                  <a:srgbClr val="4D5156"/>
                </a:solidFill>
                <a:highlight>
                  <a:srgbClr val="FFFFFF"/>
                </a:highlight>
              </a:rPr>
              <a:t>quizzes and formative assessments</a:t>
            </a:r>
            <a:endParaRPr/>
          </a:p>
        </p:txBody>
      </p:sp>
      <p:pic>
        <p:nvPicPr>
          <p:cNvPr id="124" name="Google Shape;124;p20"/>
          <p:cNvPicPr preferRelativeResize="0"/>
          <p:nvPr/>
        </p:nvPicPr>
        <p:blipFill>
          <a:blip r:embed="rId3">
            <a:alphaModFix/>
          </a:blip>
          <a:stretch>
            <a:fillRect/>
          </a:stretch>
        </p:blipFill>
        <p:spPr>
          <a:xfrm>
            <a:off x="1" y="2127187"/>
            <a:ext cx="12192001" cy="3619627"/>
          </a:xfrm>
          <a:prstGeom prst="rect">
            <a:avLst/>
          </a:prstGeom>
          <a:noFill/>
          <a:ln w="952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1071313F-061F-453D-29BA-7DE8AFCA6F46}"/>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3" name="Picture 2">
            <a:extLst>
              <a:ext uri="{FF2B5EF4-FFF2-40B4-BE49-F238E27FC236}">
                <a16:creationId xmlns:a16="http://schemas.microsoft.com/office/drawing/2014/main" id="{CA5E6EB8-AAD3-A8F9-4DA5-DA366786D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159733" y="3933233"/>
            <a:ext cx="7412968" cy="2721567"/>
          </a:xfrm>
          <a:prstGeom prst="rect">
            <a:avLst/>
          </a:prstGeom>
          <a:noFill/>
          <a:ln w="9525" cap="flat" cmpd="sng">
            <a:solidFill>
              <a:schemeClr val="dk2"/>
            </a:solidFill>
            <a:prstDash val="solid"/>
            <a:round/>
            <a:headEnd type="none" w="sm" len="sm"/>
            <a:tailEnd type="none" w="sm" len="sm"/>
          </a:ln>
        </p:spPr>
      </p:pic>
      <p:pic>
        <p:nvPicPr>
          <p:cNvPr id="137" name="Google Shape;137;p22"/>
          <p:cNvPicPr preferRelativeResize="0"/>
          <p:nvPr/>
        </p:nvPicPr>
        <p:blipFill>
          <a:blip r:embed="rId4">
            <a:alphaModFix/>
          </a:blip>
          <a:stretch>
            <a:fillRect/>
          </a:stretch>
        </p:blipFill>
        <p:spPr>
          <a:xfrm>
            <a:off x="5874700" y="203200"/>
            <a:ext cx="6010800" cy="5154968"/>
          </a:xfrm>
          <a:prstGeom prst="rect">
            <a:avLst/>
          </a:prstGeom>
          <a:noFill/>
          <a:ln w="9525" cap="flat" cmpd="sng">
            <a:solidFill>
              <a:schemeClr val="dk2"/>
            </a:solidFill>
            <a:prstDash val="solid"/>
            <a:round/>
            <a:headEnd type="none" w="sm" len="sm"/>
            <a:tailEnd type="none" w="sm" len="sm"/>
          </a:ln>
        </p:spPr>
      </p:pic>
      <p:pic>
        <p:nvPicPr>
          <p:cNvPr id="138" name="Google Shape;138;p22"/>
          <p:cNvPicPr preferRelativeResize="0"/>
          <p:nvPr/>
        </p:nvPicPr>
        <p:blipFill>
          <a:blip r:embed="rId5">
            <a:alphaModFix/>
          </a:blip>
          <a:stretch>
            <a:fillRect/>
          </a:stretch>
        </p:blipFill>
        <p:spPr>
          <a:xfrm>
            <a:off x="565906" y="322901"/>
            <a:ext cx="3993561" cy="3106100"/>
          </a:xfrm>
          <a:prstGeom prst="rect">
            <a:avLst/>
          </a:prstGeom>
          <a:noFill/>
          <a:ln w="9525" cap="flat" cmpd="sng">
            <a:solidFill>
              <a:schemeClr val="dk2"/>
            </a:solidFill>
            <a:prstDash val="solid"/>
            <a:round/>
            <a:headEnd type="none" w="sm" len="sm"/>
            <a:tailEnd type="none" w="sm" len="sm"/>
          </a:ln>
        </p:spPr>
      </p:pic>
      <p:sp>
        <p:nvSpPr>
          <p:cNvPr id="139" name="Google Shape;139;p22"/>
          <p:cNvSpPr txBox="1"/>
          <p:nvPr/>
        </p:nvSpPr>
        <p:spPr>
          <a:xfrm>
            <a:off x="7572701" y="5659326"/>
            <a:ext cx="4474800" cy="984845"/>
          </a:xfrm>
          <a:prstGeom prst="rect">
            <a:avLst/>
          </a:prstGeom>
          <a:noFill/>
          <a:ln>
            <a:noFill/>
          </a:ln>
        </p:spPr>
        <p:txBody>
          <a:bodyPr spcFirstLastPara="1" wrap="square" lIns="121900" tIns="121900" rIns="121900" bIns="121900" anchor="t" anchorCtr="0">
            <a:spAutoFit/>
          </a:bodyPr>
          <a:lstStyle/>
          <a:p>
            <a:pPr algn="ctr"/>
            <a:r>
              <a:rPr lang="en" sz="2400" b="1">
                <a:solidFill>
                  <a:srgbClr val="2189E7"/>
                </a:solidFill>
                <a:latin typeface="Source Code Pro"/>
                <a:ea typeface="Source Code Pro"/>
                <a:cs typeface="Source Code Pro"/>
                <a:sym typeface="Source Code Pro"/>
              </a:rPr>
              <a:t>You can verify the question accuracy</a:t>
            </a:r>
            <a:endParaRPr sz="2400" b="1">
              <a:solidFill>
                <a:srgbClr val="2189E7"/>
              </a:solidFill>
              <a:latin typeface="Source Code Pro"/>
              <a:ea typeface="Source Code Pro"/>
              <a:cs typeface="Source Code Pro"/>
              <a:sym typeface="Source Code Pro"/>
            </a:endParaRPr>
          </a:p>
        </p:txBody>
      </p:sp>
      <p:sp>
        <p:nvSpPr>
          <p:cNvPr id="2" name="Slide Number Placeholder 1">
            <a:extLst>
              <a:ext uri="{FF2B5EF4-FFF2-40B4-BE49-F238E27FC236}">
                <a16:creationId xmlns:a16="http://schemas.microsoft.com/office/drawing/2014/main" id="{CF28CBD8-870C-9FE6-FBBE-ABC6DDEFE89F}"/>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3" name="Picture 2">
            <a:extLst>
              <a:ext uri="{FF2B5EF4-FFF2-40B4-BE49-F238E27FC236}">
                <a16:creationId xmlns:a16="http://schemas.microsoft.com/office/drawing/2014/main" id="{688DCE23-2DBE-5AD8-20A6-EC401305D0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574400" y="2519600"/>
            <a:ext cx="11043200" cy="2022000"/>
          </a:xfrm>
          <a:prstGeom prst="rect">
            <a:avLst/>
          </a:prstGeom>
        </p:spPr>
        <p:txBody>
          <a:bodyPr spcFirstLastPara="1" vert="horz" wrap="square" lIns="121900" tIns="121900" rIns="121900" bIns="121900" rtlCol="0" anchor="ctr" anchorCtr="0">
            <a:noAutofit/>
          </a:bodyPr>
          <a:lstStyle/>
          <a:p>
            <a:r>
              <a:rPr lang="en"/>
              <a:t>AI in Assessments</a:t>
            </a:r>
            <a:endParaRPr/>
          </a:p>
        </p:txBody>
      </p:sp>
      <p:sp>
        <p:nvSpPr>
          <p:cNvPr id="2" name="Slide Number Placeholder 1">
            <a:extLst>
              <a:ext uri="{FF2B5EF4-FFF2-40B4-BE49-F238E27FC236}">
                <a16:creationId xmlns:a16="http://schemas.microsoft.com/office/drawing/2014/main" id="{C2BD0BA4-A1F7-184D-4615-5ADF751947F1}"/>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3" name="Picture 2">
            <a:extLst>
              <a:ext uri="{FF2B5EF4-FFF2-40B4-BE49-F238E27FC236}">
                <a16:creationId xmlns:a16="http://schemas.microsoft.com/office/drawing/2014/main" id="{57F0A318-E33C-919D-CBFF-0DBB6C30D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9" y="2098964"/>
            <a:ext cx="2676741" cy="2660073"/>
          </a:xfrm>
          <a:prstGeom prst="rect">
            <a:avLst/>
          </a:prstGeom>
        </p:spPr>
      </p:pic>
    </p:spTree>
    <p:extLst>
      <p:ext uri="{BB962C8B-B14F-4D97-AF65-F5344CB8AC3E}">
        <p14:creationId xmlns:p14="http://schemas.microsoft.com/office/powerpoint/2010/main" val="310425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D9F3E6-7225-A12A-4C36-426DC0D4AE28}"/>
              </a:ext>
            </a:extLst>
          </p:cNvPr>
          <p:cNvSpPr>
            <a:spLocks noGrp="1"/>
          </p:cNvSpPr>
          <p:nvPr>
            <p:ph type="title"/>
          </p:nvPr>
        </p:nvSpPr>
        <p:spPr>
          <a:xfrm>
            <a:off x="415600" y="679253"/>
            <a:ext cx="11360800" cy="2618000"/>
          </a:xfrm>
        </p:spPr>
        <p:txBody>
          <a:bodyPr wrap="square" anchor="b">
            <a:normAutofit/>
          </a:bodyPr>
          <a:lstStyle/>
          <a:p>
            <a:pPr>
              <a:lnSpc>
                <a:spcPct val="90000"/>
              </a:lnSpc>
            </a:pPr>
            <a:r>
              <a:rPr lang="en-NZ" sz="4800">
                <a:solidFill>
                  <a:srgbClr val="2189E7"/>
                </a:solidFill>
              </a:rPr>
              <a:t>Lots done, more to do…</a:t>
            </a:r>
          </a:p>
        </p:txBody>
      </p:sp>
      <p:sp>
        <p:nvSpPr>
          <p:cNvPr id="4" name="Slide Number Placeholder 3">
            <a:extLst>
              <a:ext uri="{FF2B5EF4-FFF2-40B4-BE49-F238E27FC236}">
                <a16:creationId xmlns:a16="http://schemas.microsoft.com/office/drawing/2014/main" id="{F041BE51-43D0-D247-7A72-7BD6CF4CC3B6}"/>
              </a:ext>
            </a:extLst>
          </p:cNvPr>
          <p:cNvSpPr>
            <a:spLocks noGrp="1"/>
          </p:cNvSpPr>
          <p:nvPr>
            <p:ph type="sldNum" idx="12"/>
          </p:nvPr>
        </p:nvSpPr>
        <p:spPr>
          <a:xfrm>
            <a:off x="11296611" y="6217623"/>
            <a:ext cx="731600" cy="524800"/>
          </a:xfrm>
        </p:spPr>
        <p:txBody>
          <a:bodyPr wrap="square" anchor="ctr">
            <a:normAutofit/>
          </a:bodyPr>
          <a:lstStyle/>
          <a:p>
            <a:pPr>
              <a:lnSpc>
                <a:spcPct val="90000"/>
              </a:lnSpc>
              <a:spcAft>
                <a:spcPts val="800"/>
              </a:spcAft>
            </a:pPr>
            <a:fld id="{00000000-1234-1234-1234-123412341234}" type="slidenum">
              <a:rPr lang="en"/>
              <a:pPr>
                <a:lnSpc>
                  <a:spcPct val="90000"/>
                </a:lnSpc>
                <a:spcAft>
                  <a:spcPts val="800"/>
                </a:spcAft>
              </a:pPr>
              <a:t>17</a:t>
            </a:fld>
            <a:endParaRPr lang="en"/>
          </a:p>
        </p:txBody>
      </p:sp>
      <p:graphicFrame>
        <p:nvGraphicFramePr>
          <p:cNvPr id="7" name="Text Placeholder 2">
            <a:extLst>
              <a:ext uri="{FF2B5EF4-FFF2-40B4-BE49-F238E27FC236}">
                <a16:creationId xmlns:a16="http://schemas.microsoft.com/office/drawing/2014/main" id="{86E30A8E-7610-B72E-9D8F-01463FC15950}"/>
              </a:ext>
            </a:extLst>
          </p:cNvPr>
          <p:cNvGraphicFramePr/>
          <p:nvPr/>
        </p:nvGraphicFramePr>
        <p:xfrm>
          <a:off x="529255" y="3599623"/>
          <a:ext cx="11001484" cy="2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8082C3D6-C302-A400-5A06-6DEC64C14C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pic>
        <p:nvPicPr>
          <p:cNvPr id="11" name="Picture 10">
            <a:extLst>
              <a:ext uri="{FF2B5EF4-FFF2-40B4-BE49-F238E27FC236}">
                <a16:creationId xmlns:a16="http://schemas.microsoft.com/office/drawing/2014/main" id="{35B15C53-87BE-FA5E-BCB8-9A45A0380214}"/>
              </a:ext>
            </a:extLst>
          </p:cNvPr>
          <p:cNvPicPr>
            <a:picLocks noChangeAspect="1"/>
          </p:cNvPicPr>
          <p:nvPr/>
        </p:nvPicPr>
        <p:blipFill>
          <a:blip r:embed="rId8"/>
          <a:stretch>
            <a:fillRect/>
          </a:stretch>
        </p:blipFill>
        <p:spPr>
          <a:xfrm>
            <a:off x="529255" y="264635"/>
            <a:ext cx="2123843" cy="2019220"/>
          </a:xfrm>
          <a:prstGeom prst="rect">
            <a:avLst/>
          </a:prstGeom>
        </p:spPr>
      </p:pic>
      <p:pic>
        <p:nvPicPr>
          <p:cNvPr id="13" name="Picture 12">
            <a:extLst>
              <a:ext uri="{FF2B5EF4-FFF2-40B4-BE49-F238E27FC236}">
                <a16:creationId xmlns:a16="http://schemas.microsoft.com/office/drawing/2014/main" id="{E7D46750-0042-5014-0F63-2D5D58D6014D}"/>
              </a:ext>
            </a:extLst>
          </p:cNvPr>
          <p:cNvPicPr>
            <a:picLocks noChangeAspect="1"/>
          </p:cNvPicPr>
          <p:nvPr/>
        </p:nvPicPr>
        <p:blipFill>
          <a:blip r:embed="rId9"/>
          <a:stretch>
            <a:fillRect/>
          </a:stretch>
        </p:blipFill>
        <p:spPr>
          <a:xfrm>
            <a:off x="6542874" y="376883"/>
            <a:ext cx="4644365" cy="2697940"/>
          </a:xfrm>
          <a:prstGeom prst="rect">
            <a:avLst/>
          </a:prstGeom>
        </p:spPr>
      </p:pic>
      <p:sp>
        <p:nvSpPr>
          <p:cNvPr id="17" name="TextBox 16">
            <a:extLst>
              <a:ext uri="{FF2B5EF4-FFF2-40B4-BE49-F238E27FC236}">
                <a16:creationId xmlns:a16="http://schemas.microsoft.com/office/drawing/2014/main" id="{BBFE9484-64C5-19CD-33E1-1B7954E53C4A}"/>
              </a:ext>
            </a:extLst>
          </p:cNvPr>
          <p:cNvSpPr txBox="1"/>
          <p:nvPr/>
        </p:nvSpPr>
        <p:spPr>
          <a:xfrm>
            <a:off x="4227722" y="1157207"/>
            <a:ext cx="1786771" cy="830997"/>
          </a:xfrm>
          <a:prstGeom prst="rect">
            <a:avLst/>
          </a:prstGeom>
          <a:noFill/>
        </p:spPr>
        <p:txBody>
          <a:bodyPr wrap="none" rtlCol="0">
            <a:spAutoFit/>
          </a:bodyPr>
          <a:lstStyle/>
          <a:p>
            <a:pPr algn="r"/>
            <a:r>
              <a:rPr lang="en-NZ" sz="2400">
                <a:solidFill>
                  <a:srgbClr val="FF6600"/>
                </a:solidFill>
              </a:rPr>
              <a:t>2 ‘channels’</a:t>
            </a:r>
          </a:p>
          <a:p>
            <a:pPr algn="r"/>
            <a:r>
              <a:rPr lang="en-NZ" sz="2400">
                <a:solidFill>
                  <a:srgbClr val="FF6600"/>
                </a:solidFill>
              </a:rPr>
              <a:t>6 ‘braids’</a:t>
            </a:r>
          </a:p>
        </p:txBody>
      </p:sp>
    </p:spTree>
    <p:extLst>
      <p:ext uri="{BB962C8B-B14F-4D97-AF65-F5344CB8AC3E}">
        <p14:creationId xmlns:p14="http://schemas.microsoft.com/office/powerpoint/2010/main" val="75480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3833F-D440-3964-61A9-215C7D6C0FEF}"/>
              </a:ext>
            </a:extLst>
          </p:cNvPr>
          <p:cNvPicPr>
            <a:picLocks noChangeAspect="1"/>
          </p:cNvPicPr>
          <p:nvPr/>
        </p:nvPicPr>
        <p:blipFill>
          <a:blip r:embed="rId2"/>
          <a:stretch>
            <a:fillRect/>
          </a:stretch>
        </p:blipFill>
        <p:spPr>
          <a:xfrm>
            <a:off x="1361823" y="67734"/>
            <a:ext cx="9468355" cy="6722533"/>
          </a:xfrm>
          <a:prstGeom prst="rect">
            <a:avLst/>
          </a:prstGeom>
          <a:noFill/>
        </p:spPr>
      </p:pic>
      <p:sp>
        <p:nvSpPr>
          <p:cNvPr id="4" name="Slide Number Placeholder 3" hidden="1">
            <a:extLst>
              <a:ext uri="{FF2B5EF4-FFF2-40B4-BE49-F238E27FC236}">
                <a16:creationId xmlns:a16="http://schemas.microsoft.com/office/drawing/2014/main" id="{DF81A1C7-9D1B-8967-2BB9-B05620BED0C8}"/>
              </a:ext>
            </a:extLst>
          </p:cNvPr>
          <p:cNvSpPr>
            <a:spLocks noGrp="1"/>
          </p:cNvSpPr>
          <p:nvPr>
            <p:ph type="sldNum" idx="12"/>
          </p:nvPr>
        </p:nvSpPr>
        <p:spPr/>
        <p:txBody>
          <a:bodyPr/>
          <a:lstStyle/>
          <a:p>
            <a:pPr>
              <a:spcAft>
                <a:spcPts val="800"/>
              </a:spcAft>
            </a:pPr>
            <a:fld id="{00000000-1234-1234-1234-123412341234}" type="slidenum">
              <a:rPr lang="en" smtClean="0"/>
              <a:pPr>
                <a:spcAft>
                  <a:spcPts val="800"/>
                </a:spcAft>
              </a:pPr>
              <a:t>18</a:t>
            </a:fld>
            <a:endParaRPr lang="en"/>
          </a:p>
        </p:txBody>
      </p:sp>
    </p:spTree>
    <p:extLst>
      <p:ext uri="{BB962C8B-B14F-4D97-AF65-F5344CB8AC3E}">
        <p14:creationId xmlns:p14="http://schemas.microsoft.com/office/powerpoint/2010/main" val="417629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32B4-33CB-0495-68F3-5139B8395CBC}"/>
              </a:ext>
            </a:extLst>
          </p:cNvPr>
          <p:cNvSpPr>
            <a:spLocks noGrp="1"/>
          </p:cNvSpPr>
          <p:nvPr>
            <p:ph type="title"/>
          </p:nvPr>
        </p:nvSpPr>
        <p:spPr/>
        <p:txBody>
          <a:bodyPr/>
          <a:lstStyle/>
          <a:p>
            <a:r>
              <a:rPr lang="en-NZ" dirty="0"/>
              <a:t>Interactive Oral Assessment</a:t>
            </a:r>
          </a:p>
        </p:txBody>
      </p:sp>
      <p:sp>
        <p:nvSpPr>
          <p:cNvPr id="3" name="Text Placeholder 2">
            <a:extLst>
              <a:ext uri="{FF2B5EF4-FFF2-40B4-BE49-F238E27FC236}">
                <a16:creationId xmlns:a16="http://schemas.microsoft.com/office/drawing/2014/main" id="{BF3FC289-9B95-D84F-D650-2E0987D708D0}"/>
              </a:ext>
            </a:extLst>
          </p:cNvPr>
          <p:cNvSpPr>
            <a:spLocks noGrp="1"/>
          </p:cNvSpPr>
          <p:nvPr>
            <p:ph type="body" idx="1"/>
          </p:nvPr>
        </p:nvSpPr>
        <p:spPr/>
        <p:txBody>
          <a:bodyPr/>
          <a:lstStyle/>
          <a:p>
            <a:r>
              <a:rPr lang="en-NZ" dirty="0"/>
              <a:t>BSYS842 – Digital Technologies</a:t>
            </a:r>
          </a:p>
        </p:txBody>
      </p:sp>
      <p:sp>
        <p:nvSpPr>
          <p:cNvPr id="4" name="Content Placeholder 3">
            <a:extLst>
              <a:ext uri="{FF2B5EF4-FFF2-40B4-BE49-F238E27FC236}">
                <a16:creationId xmlns:a16="http://schemas.microsoft.com/office/drawing/2014/main" id="{26CBA2F3-0520-D354-D221-505F31DDD047}"/>
              </a:ext>
            </a:extLst>
          </p:cNvPr>
          <p:cNvSpPr>
            <a:spLocks noGrp="1"/>
          </p:cNvSpPr>
          <p:nvPr>
            <p:ph sz="half" idx="2"/>
          </p:nvPr>
        </p:nvSpPr>
        <p:spPr/>
        <p:txBody>
          <a:bodyPr>
            <a:normAutofit lnSpcReduction="10000"/>
          </a:bodyPr>
          <a:lstStyle/>
          <a:p>
            <a:r>
              <a:rPr lang="en-NZ" sz="1800" dirty="0"/>
              <a:t>Assessment 2 – Case Study</a:t>
            </a:r>
          </a:p>
          <a:p>
            <a:r>
              <a:rPr lang="en-NZ" sz="1800" dirty="0"/>
              <a:t>Previous iterations had ‘problematic’ written submissions</a:t>
            </a:r>
          </a:p>
          <a:p>
            <a:pPr algn="l" fontAlgn="base"/>
            <a:r>
              <a:rPr lang="en-NZ" sz="1800" dirty="0"/>
              <a:t>Brief, unscripted one-on-one conversation simulating real-world scenarios.</a:t>
            </a:r>
          </a:p>
          <a:p>
            <a:pPr algn="l" fontAlgn="base"/>
            <a:r>
              <a:rPr lang="en-NZ" sz="1800" dirty="0"/>
              <a:t>Examiner uses pre-defined prompts, focusing on learning outcomes. </a:t>
            </a:r>
          </a:p>
          <a:p>
            <a:pPr algn="l" fontAlgn="base"/>
            <a:r>
              <a:rPr lang="en-NZ" sz="1800" dirty="0"/>
              <a:t>Student applies knowledge and skills to solve an authentic problem, responding to the further prompts and questions.</a:t>
            </a:r>
          </a:p>
          <a:p>
            <a:pPr algn="l" fontAlgn="base"/>
            <a:endParaRPr lang="en-NZ" sz="1800" dirty="0"/>
          </a:p>
          <a:p>
            <a:pPr algn="l" fontAlgn="base"/>
            <a:r>
              <a:rPr lang="en-NZ" sz="1800" dirty="0"/>
              <a:t>BUT… time consuming? Practical?</a:t>
            </a:r>
          </a:p>
        </p:txBody>
      </p:sp>
      <p:sp>
        <p:nvSpPr>
          <p:cNvPr id="5" name="Text Placeholder 4">
            <a:extLst>
              <a:ext uri="{FF2B5EF4-FFF2-40B4-BE49-F238E27FC236}">
                <a16:creationId xmlns:a16="http://schemas.microsoft.com/office/drawing/2014/main" id="{D14FF6D3-8A80-06A9-7E50-57C58275DDE0}"/>
              </a:ext>
            </a:extLst>
          </p:cNvPr>
          <p:cNvSpPr>
            <a:spLocks noGrp="1"/>
          </p:cNvSpPr>
          <p:nvPr>
            <p:ph type="body" sz="quarter" idx="3"/>
          </p:nvPr>
        </p:nvSpPr>
        <p:spPr>
          <a:xfrm>
            <a:off x="6172200" y="1681163"/>
            <a:ext cx="5745480" cy="823912"/>
          </a:xfrm>
        </p:spPr>
        <p:txBody>
          <a:bodyPr/>
          <a:lstStyle/>
          <a:p>
            <a:r>
              <a:rPr lang="en-NZ" dirty="0"/>
              <a:t>A</a:t>
            </a:r>
            <a:r>
              <a:rPr lang="en-NZ" sz="2400" dirty="0"/>
              <a:t>n authentic experiential assessment??</a:t>
            </a:r>
            <a:endParaRPr lang="en-NZ" dirty="0"/>
          </a:p>
        </p:txBody>
      </p:sp>
      <p:pic>
        <p:nvPicPr>
          <p:cNvPr id="9" name="Content Placeholder 8" descr="A child and child sitting at desks&#10;&#10;Description automatically generated">
            <a:extLst>
              <a:ext uri="{FF2B5EF4-FFF2-40B4-BE49-F238E27FC236}">
                <a16:creationId xmlns:a16="http://schemas.microsoft.com/office/drawing/2014/main" id="{247C277F-D402-F574-A954-F5907B3CAEA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921500" y="2505075"/>
            <a:ext cx="3684588" cy="3684588"/>
          </a:xfrm>
        </p:spPr>
      </p:pic>
      <p:sp>
        <p:nvSpPr>
          <p:cNvPr id="7" name="Slide Number Placeholder 6">
            <a:extLst>
              <a:ext uri="{FF2B5EF4-FFF2-40B4-BE49-F238E27FC236}">
                <a16:creationId xmlns:a16="http://schemas.microsoft.com/office/drawing/2014/main" id="{E7E300E9-9174-B21E-0DAA-065F962A4A04}"/>
              </a:ext>
            </a:extLst>
          </p:cNvPr>
          <p:cNvSpPr>
            <a:spLocks noGrp="1"/>
          </p:cNvSpPr>
          <p:nvPr>
            <p:ph type="sldNum" sz="quarter" idx="12"/>
          </p:nvPr>
        </p:nvSpPr>
        <p:spPr/>
        <p:txBody>
          <a:bodyPr/>
          <a:lstStyle/>
          <a:p>
            <a:fld id="{71190AD9-4F40-433C-8DEA-5FD182FCA8D6}" type="slidenum">
              <a:rPr lang="en-NZ" smtClean="0"/>
              <a:t>19</a:t>
            </a:fld>
            <a:endParaRPr lang="en-NZ"/>
          </a:p>
        </p:txBody>
      </p:sp>
    </p:spTree>
    <p:extLst>
      <p:ext uri="{BB962C8B-B14F-4D97-AF65-F5344CB8AC3E}">
        <p14:creationId xmlns:p14="http://schemas.microsoft.com/office/powerpoint/2010/main" val="131574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grief model&#10;&#10;Description automatically generated">
            <a:extLst>
              <a:ext uri="{FF2B5EF4-FFF2-40B4-BE49-F238E27FC236}">
                <a16:creationId xmlns:a16="http://schemas.microsoft.com/office/drawing/2014/main" id="{AE43D898-0A21-F717-FA17-C5B52C4D51A4}"/>
              </a:ext>
            </a:extLst>
          </p:cNvPr>
          <p:cNvPicPr>
            <a:picLocks noChangeAspect="1"/>
          </p:cNvPicPr>
          <p:nvPr/>
        </p:nvPicPr>
        <p:blipFill rotWithShape="1">
          <a:blip r:embed="rId2"/>
          <a:srcRect l="1321" t="1846" r="1134" b="13679"/>
          <a:stretch/>
        </p:blipFill>
        <p:spPr>
          <a:xfrm>
            <a:off x="588937" y="123987"/>
            <a:ext cx="10394196" cy="5808000"/>
          </a:xfrm>
          <a:prstGeom prst="rect">
            <a:avLst/>
          </a:prstGeom>
        </p:spPr>
      </p:pic>
      <p:sp>
        <p:nvSpPr>
          <p:cNvPr id="5" name="TextBox 4">
            <a:extLst>
              <a:ext uri="{FF2B5EF4-FFF2-40B4-BE49-F238E27FC236}">
                <a16:creationId xmlns:a16="http://schemas.microsoft.com/office/drawing/2014/main" id="{756CD438-C6A8-2350-DA3A-7A36FBED6BDA}"/>
              </a:ext>
            </a:extLst>
          </p:cNvPr>
          <p:cNvSpPr txBox="1"/>
          <p:nvPr/>
        </p:nvSpPr>
        <p:spPr>
          <a:xfrm>
            <a:off x="7572193" y="23090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highlight>
                  <a:srgbClr val="FFFF00"/>
                </a:highlight>
                <a:latin typeface="Aptos"/>
              </a:rPr>
              <a:t>In Education</a:t>
            </a:r>
          </a:p>
        </p:txBody>
      </p:sp>
      <p:grpSp>
        <p:nvGrpSpPr>
          <p:cNvPr id="31" name="Group 30">
            <a:extLst>
              <a:ext uri="{FF2B5EF4-FFF2-40B4-BE49-F238E27FC236}">
                <a16:creationId xmlns:a16="http://schemas.microsoft.com/office/drawing/2014/main" id="{1F3D3713-4429-DDC5-D35B-039904AC89C4}"/>
              </a:ext>
            </a:extLst>
          </p:cNvPr>
          <p:cNvGrpSpPr/>
          <p:nvPr/>
        </p:nvGrpSpPr>
        <p:grpSpPr>
          <a:xfrm>
            <a:off x="7369160" y="960631"/>
            <a:ext cx="3278733" cy="1753416"/>
            <a:chOff x="5526870" y="720473"/>
            <a:chExt cx="2459050" cy="1315062"/>
          </a:xfrm>
        </p:grpSpPr>
        <p:pic>
          <p:nvPicPr>
            <p:cNvPr id="19" name="Picture 18" descr="revolutionising higher education with AI. 1 robot and 1 student">
              <a:extLst>
                <a:ext uri="{FF2B5EF4-FFF2-40B4-BE49-F238E27FC236}">
                  <a16:creationId xmlns:a16="http://schemas.microsoft.com/office/drawing/2014/main" id="{9533B26F-7EF5-3650-E166-C75E14DB17B4}"/>
                </a:ext>
              </a:extLst>
            </p:cNvPr>
            <p:cNvPicPr>
              <a:picLocks noChangeAspect="1"/>
            </p:cNvPicPr>
            <p:nvPr/>
          </p:nvPicPr>
          <p:blipFill>
            <a:blip r:embed="rId3"/>
            <a:stretch>
              <a:fillRect/>
            </a:stretch>
          </p:blipFill>
          <p:spPr>
            <a:xfrm>
              <a:off x="7016581" y="1102914"/>
              <a:ext cx="969339" cy="932621"/>
            </a:xfrm>
            <a:prstGeom prst="rect">
              <a:avLst/>
            </a:prstGeom>
          </p:spPr>
        </p:pic>
        <p:sp>
          <p:nvSpPr>
            <p:cNvPr id="20" name="Speech Bubble: Oval 19">
              <a:extLst>
                <a:ext uri="{FF2B5EF4-FFF2-40B4-BE49-F238E27FC236}">
                  <a16:creationId xmlns:a16="http://schemas.microsoft.com/office/drawing/2014/main" id="{E1C1029A-E49F-CFEA-A81F-35D7D5E93F64}"/>
                </a:ext>
              </a:extLst>
            </p:cNvPr>
            <p:cNvSpPr/>
            <p:nvPr/>
          </p:nvSpPr>
          <p:spPr>
            <a:xfrm>
              <a:off x="5526870" y="720473"/>
              <a:ext cx="1606826" cy="588064"/>
            </a:xfrm>
            <a:prstGeom prst="wedgeEllipseCallout">
              <a:avLst>
                <a:gd name="adj1" fmla="val 38054"/>
                <a:gd name="adj2" fmla="val 6520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Aptos"/>
                </a:rPr>
                <a:t>Move on, explore way forward</a:t>
              </a:r>
              <a:endParaRPr lang="en-US" sz="1400">
                <a:solidFill>
                  <a:schemeClr val="tx1"/>
                </a:solidFill>
              </a:endParaRPr>
            </a:p>
          </p:txBody>
        </p:sp>
      </p:grpSp>
      <p:sp>
        <p:nvSpPr>
          <p:cNvPr id="21" name="Slide Number Placeholder 20">
            <a:extLst>
              <a:ext uri="{FF2B5EF4-FFF2-40B4-BE49-F238E27FC236}">
                <a16:creationId xmlns:a16="http://schemas.microsoft.com/office/drawing/2014/main" id="{CEDD8E96-FE10-EA94-CEDC-19CA99A83FAD}"/>
              </a:ext>
            </a:extLst>
          </p:cNvPr>
          <p:cNvSpPr>
            <a:spLocks noGrp="1"/>
          </p:cNvSpPr>
          <p:nvPr>
            <p:ph type="sldNum" idx="12"/>
          </p:nvPr>
        </p:nvSpPr>
        <p:spPr/>
        <p:txBody>
          <a:bodyPr/>
          <a:lstStyle/>
          <a:p>
            <a:fld id="{00000000-1234-1234-1234-123412341234}" type="slidenum">
              <a:rPr lang="en" smtClean="0"/>
              <a:pPr/>
              <a:t>2</a:t>
            </a:fld>
            <a:endParaRPr lang="en"/>
          </a:p>
        </p:txBody>
      </p:sp>
      <p:grpSp>
        <p:nvGrpSpPr>
          <p:cNvPr id="24" name="Group 23">
            <a:extLst>
              <a:ext uri="{FF2B5EF4-FFF2-40B4-BE49-F238E27FC236}">
                <a16:creationId xmlns:a16="http://schemas.microsoft.com/office/drawing/2014/main" id="{4C85DB2D-ECD4-AD82-D00F-E41719F5564E}"/>
              </a:ext>
            </a:extLst>
          </p:cNvPr>
          <p:cNvGrpSpPr/>
          <p:nvPr/>
        </p:nvGrpSpPr>
        <p:grpSpPr>
          <a:xfrm>
            <a:off x="3696001" y="728872"/>
            <a:ext cx="3322783" cy="1383128"/>
            <a:chOff x="2772000" y="546654"/>
            <a:chExt cx="2492087" cy="1037346"/>
          </a:xfrm>
        </p:grpSpPr>
        <p:sp>
          <p:nvSpPr>
            <p:cNvPr id="8" name="Speech Bubble: Oval 7">
              <a:extLst>
                <a:ext uri="{FF2B5EF4-FFF2-40B4-BE49-F238E27FC236}">
                  <a16:creationId xmlns:a16="http://schemas.microsoft.com/office/drawing/2014/main" id="{E551014B-E30D-F4AC-52EB-36D2CC4740E3}"/>
                </a:ext>
              </a:extLst>
            </p:cNvPr>
            <p:cNvSpPr/>
            <p:nvPr/>
          </p:nvSpPr>
          <p:spPr>
            <a:xfrm>
              <a:off x="3657261" y="546654"/>
              <a:ext cx="1606826" cy="588064"/>
            </a:xfrm>
            <a:prstGeom prst="wedgeEllipseCallout">
              <a:avLst>
                <a:gd name="adj1" fmla="val -55472"/>
                <a:gd name="adj2" fmla="val 3545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ptos"/>
                </a:rPr>
                <a:t>This is bad news!</a:t>
              </a:r>
            </a:p>
          </p:txBody>
        </p:sp>
        <p:pic>
          <p:nvPicPr>
            <p:cNvPr id="3" name="Picture 2">
              <a:extLst>
                <a:ext uri="{FF2B5EF4-FFF2-40B4-BE49-F238E27FC236}">
                  <a16:creationId xmlns:a16="http://schemas.microsoft.com/office/drawing/2014/main" id="{CAE39B49-DAE0-9338-5203-2B95EC184BA8}"/>
                </a:ext>
              </a:extLst>
            </p:cNvPr>
            <p:cNvPicPr>
              <a:picLocks noChangeAspect="1"/>
            </p:cNvPicPr>
            <p:nvPr/>
          </p:nvPicPr>
          <p:blipFill rotWithShape="1">
            <a:blip r:embed="rId4"/>
            <a:srcRect l="6906" t="5196" r="11612" b="3137"/>
            <a:stretch/>
          </p:blipFill>
          <p:spPr>
            <a:xfrm>
              <a:off x="2772000" y="792000"/>
              <a:ext cx="792000" cy="792000"/>
            </a:xfrm>
            <a:prstGeom prst="rect">
              <a:avLst/>
            </a:prstGeom>
          </p:spPr>
        </p:pic>
      </p:grpSp>
      <p:grpSp>
        <p:nvGrpSpPr>
          <p:cNvPr id="25" name="Group 24">
            <a:extLst>
              <a:ext uri="{FF2B5EF4-FFF2-40B4-BE49-F238E27FC236}">
                <a16:creationId xmlns:a16="http://schemas.microsoft.com/office/drawing/2014/main" id="{455F611B-FEAF-8144-428D-AD4D4AA3A47C}"/>
              </a:ext>
            </a:extLst>
          </p:cNvPr>
          <p:cNvGrpSpPr/>
          <p:nvPr/>
        </p:nvGrpSpPr>
        <p:grpSpPr>
          <a:xfrm>
            <a:off x="4065623" y="2383914"/>
            <a:ext cx="2693767" cy="1792087"/>
            <a:chOff x="3049217" y="1787935"/>
            <a:chExt cx="2020325" cy="1344065"/>
          </a:xfrm>
        </p:grpSpPr>
        <p:sp>
          <p:nvSpPr>
            <p:cNvPr id="11" name="Speech Bubble: Oval 10">
              <a:extLst>
                <a:ext uri="{FF2B5EF4-FFF2-40B4-BE49-F238E27FC236}">
                  <a16:creationId xmlns:a16="http://schemas.microsoft.com/office/drawing/2014/main" id="{35EC595D-5E52-5F1F-73DC-B8371D8059EE}"/>
                </a:ext>
              </a:extLst>
            </p:cNvPr>
            <p:cNvSpPr/>
            <p:nvPr/>
          </p:nvSpPr>
          <p:spPr>
            <a:xfrm>
              <a:off x="3462716" y="1787935"/>
              <a:ext cx="1606826" cy="588065"/>
            </a:xfrm>
            <a:prstGeom prst="wedgeEllipseCallout">
              <a:avLst>
                <a:gd name="adj1" fmla="val -25287"/>
                <a:gd name="adj2" fmla="val 88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Aptos"/>
                </a:rPr>
                <a:t>We must ban gen-AI!</a:t>
              </a:r>
              <a:endParaRPr lang="en-US" sz="1400">
                <a:solidFill>
                  <a:schemeClr val="tx1"/>
                </a:solidFill>
              </a:endParaRPr>
            </a:p>
          </p:txBody>
        </p:sp>
        <p:pic>
          <p:nvPicPr>
            <p:cNvPr id="23" name="Picture 22">
              <a:extLst>
                <a:ext uri="{FF2B5EF4-FFF2-40B4-BE49-F238E27FC236}">
                  <a16:creationId xmlns:a16="http://schemas.microsoft.com/office/drawing/2014/main" id="{99DA2DAC-92EF-7EDE-C6CF-C8E2E8241530}"/>
                </a:ext>
              </a:extLst>
            </p:cNvPr>
            <p:cNvPicPr>
              <a:picLocks noChangeAspect="1"/>
            </p:cNvPicPr>
            <p:nvPr/>
          </p:nvPicPr>
          <p:blipFill rotWithShape="1">
            <a:blip r:embed="rId5"/>
            <a:srcRect t="2412" b="6154"/>
            <a:stretch/>
          </p:blipFill>
          <p:spPr>
            <a:xfrm>
              <a:off x="3049217" y="2376000"/>
              <a:ext cx="792000" cy="756000"/>
            </a:xfrm>
            <a:prstGeom prst="rect">
              <a:avLst/>
            </a:prstGeom>
          </p:spPr>
        </p:pic>
      </p:grpSp>
      <p:grpSp>
        <p:nvGrpSpPr>
          <p:cNvPr id="30" name="Group 29">
            <a:extLst>
              <a:ext uri="{FF2B5EF4-FFF2-40B4-BE49-F238E27FC236}">
                <a16:creationId xmlns:a16="http://schemas.microsoft.com/office/drawing/2014/main" id="{21054779-473E-BD84-4A90-28545CDFE2DE}"/>
              </a:ext>
            </a:extLst>
          </p:cNvPr>
          <p:cNvGrpSpPr/>
          <p:nvPr/>
        </p:nvGrpSpPr>
        <p:grpSpPr>
          <a:xfrm>
            <a:off x="5458448" y="3754642"/>
            <a:ext cx="2142435" cy="1904455"/>
            <a:chOff x="4093836" y="2815981"/>
            <a:chExt cx="1606826" cy="1428341"/>
          </a:xfrm>
        </p:grpSpPr>
        <p:sp>
          <p:nvSpPr>
            <p:cNvPr id="14" name="Speech Bubble: Oval 13">
              <a:extLst>
                <a:ext uri="{FF2B5EF4-FFF2-40B4-BE49-F238E27FC236}">
                  <a16:creationId xmlns:a16="http://schemas.microsoft.com/office/drawing/2014/main" id="{C032ABB7-96B9-3499-2E24-59549DD11D64}"/>
                </a:ext>
              </a:extLst>
            </p:cNvPr>
            <p:cNvSpPr/>
            <p:nvPr/>
          </p:nvSpPr>
          <p:spPr>
            <a:xfrm>
              <a:off x="4093836" y="2815981"/>
              <a:ext cx="1606826" cy="588065"/>
            </a:xfrm>
            <a:prstGeom prst="wedgeEllipseCallout">
              <a:avLst>
                <a:gd name="adj1" fmla="val 32115"/>
                <a:gd name="adj2" fmla="val 706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Aptos"/>
                </a:rPr>
                <a:t>Catch the cheaters!</a:t>
              </a:r>
            </a:p>
          </p:txBody>
        </p:sp>
        <p:pic>
          <p:nvPicPr>
            <p:cNvPr id="27" name="Picture 26">
              <a:extLst>
                <a:ext uri="{FF2B5EF4-FFF2-40B4-BE49-F238E27FC236}">
                  <a16:creationId xmlns:a16="http://schemas.microsoft.com/office/drawing/2014/main" id="{B363B672-6F25-EF0F-C564-206FDC2528A9}"/>
                </a:ext>
              </a:extLst>
            </p:cNvPr>
            <p:cNvPicPr>
              <a:picLocks noChangeAspect="1"/>
            </p:cNvPicPr>
            <p:nvPr/>
          </p:nvPicPr>
          <p:blipFill rotWithShape="1">
            <a:blip r:embed="rId6"/>
            <a:srcRect b="4531"/>
            <a:stretch/>
          </p:blipFill>
          <p:spPr>
            <a:xfrm>
              <a:off x="4617203" y="3488322"/>
              <a:ext cx="750199" cy="756000"/>
            </a:xfrm>
            <a:prstGeom prst="rect">
              <a:avLst/>
            </a:prstGeom>
          </p:spPr>
        </p:pic>
      </p:grpSp>
      <p:grpSp>
        <p:nvGrpSpPr>
          <p:cNvPr id="32" name="Group 31">
            <a:extLst>
              <a:ext uri="{FF2B5EF4-FFF2-40B4-BE49-F238E27FC236}">
                <a16:creationId xmlns:a16="http://schemas.microsoft.com/office/drawing/2014/main" id="{B6055363-BB6F-2EA0-6A39-C46AFB4F0557}"/>
              </a:ext>
            </a:extLst>
          </p:cNvPr>
          <p:cNvGrpSpPr/>
          <p:nvPr/>
        </p:nvGrpSpPr>
        <p:grpSpPr>
          <a:xfrm>
            <a:off x="7680000" y="3168000"/>
            <a:ext cx="3273232" cy="1440000"/>
            <a:chOff x="5760000" y="2376000"/>
            <a:chExt cx="2454924" cy="1080000"/>
          </a:xfrm>
        </p:grpSpPr>
        <p:pic>
          <p:nvPicPr>
            <p:cNvPr id="29" name="Picture 28">
              <a:extLst>
                <a:ext uri="{FF2B5EF4-FFF2-40B4-BE49-F238E27FC236}">
                  <a16:creationId xmlns:a16="http://schemas.microsoft.com/office/drawing/2014/main" id="{15E93F38-AA4C-38E3-3988-278445E651AF}"/>
                </a:ext>
              </a:extLst>
            </p:cNvPr>
            <p:cNvPicPr>
              <a:picLocks noChangeAspect="1"/>
            </p:cNvPicPr>
            <p:nvPr/>
          </p:nvPicPr>
          <p:blipFill rotWithShape="1">
            <a:blip r:embed="rId7"/>
            <a:srcRect l="1741" t="4937" r="736" b="3572"/>
            <a:stretch/>
          </p:blipFill>
          <p:spPr>
            <a:xfrm>
              <a:off x="5760000" y="2628000"/>
              <a:ext cx="864000" cy="828000"/>
            </a:xfrm>
            <a:prstGeom prst="rect">
              <a:avLst/>
            </a:prstGeom>
          </p:spPr>
        </p:pic>
        <p:sp>
          <p:nvSpPr>
            <p:cNvPr id="17" name="Speech Bubble: Oval 16">
              <a:extLst>
                <a:ext uri="{FF2B5EF4-FFF2-40B4-BE49-F238E27FC236}">
                  <a16:creationId xmlns:a16="http://schemas.microsoft.com/office/drawing/2014/main" id="{CB4E345F-A136-B170-AB67-2B1B7FED0F37}"/>
                </a:ext>
              </a:extLst>
            </p:cNvPr>
            <p:cNvSpPr/>
            <p:nvPr/>
          </p:nvSpPr>
          <p:spPr>
            <a:xfrm>
              <a:off x="6608098" y="2376000"/>
              <a:ext cx="1606826" cy="588065"/>
            </a:xfrm>
            <a:prstGeom prst="wedgeEllipseCallout">
              <a:avLst>
                <a:gd name="adj1" fmla="val -47555"/>
                <a:gd name="adj2" fmla="val 706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chemeClr val="tx1"/>
                  </a:solidFill>
                  <a:latin typeface="Aptos"/>
                </a:rPr>
                <a:t>Realisation</a:t>
              </a:r>
              <a:r>
                <a:rPr lang="en-US" sz="1600">
                  <a:solidFill>
                    <a:schemeClr val="tx1"/>
                  </a:solidFill>
                  <a:latin typeface="Aptos"/>
                </a:rPr>
                <a:t> of the inevitable</a:t>
              </a:r>
              <a:endParaRPr lang="en-US" sz="1400">
                <a:solidFill>
                  <a:schemeClr val="tx1"/>
                </a:solidFill>
              </a:endParaRPr>
            </a:p>
          </p:txBody>
        </p:sp>
      </p:grpSp>
      <p:sp>
        <p:nvSpPr>
          <p:cNvPr id="33" name="TextBox 32">
            <a:extLst>
              <a:ext uri="{FF2B5EF4-FFF2-40B4-BE49-F238E27FC236}">
                <a16:creationId xmlns:a16="http://schemas.microsoft.com/office/drawing/2014/main" id="{FBEE8845-F010-1757-76B9-2336D92773FA}"/>
              </a:ext>
            </a:extLst>
          </p:cNvPr>
          <p:cNvSpPr txBox="1"/>
          <p:nvPr/>
        </p:nvSpPr>
        <p:spPr>
          <a:xfrm>
            <a:off x="3296773" y="6212014"/>
            <a:ext cx="8550840" cy="297454"/>
          </a:xfrm>
          <a:prstGeom prst="rect">
            <a:avLst/>
          </a:prstGeom>
          <a:noFill/>
        </p:spPr>
        <p:txBody>
          <a:bodyPr wrap="square" rtlCol="0">
            <a:spAutoFit/>
          </a:bodyPr>
          <a:lstStyle/>
          <a:p>
            <a:r>
              <a:rPr lang="en-NZ" sz="1333">
                <a:solidFill>
                  <a:srgbClr val="333333"/>
                </a:solidFill>
                <a:highlight>
                  <a:srgbClr val="FFFFFF"/>
                </a:highlight>
                <a:latin typeface="Arial" panose="020B0604020202020204" pitchFamily="34" charset="0"/>
              </a:rPr>
              <a:t>Adapted from: Kübler-Ross, E. (1970). </a:t>
            </a:r>
            <a:r>
              <a:rPr lang="en-NZ" sz="1333" i="1">
                <a:solidFill>
                  <a:srgbClr val="333333"/>
                </a:solidFill>
                <a:highlight>
                  <a:srgbClr val="FFFFFF"/>
                </a:highlight>
                <a:latin typeface="Arial" panose="020B0604020202020204" pitchFamily="34" charset="0"/>
              </a:rPr>
              <a:t>On death and dying.</a:t>
            </a:r>
            <a:r>
              <a:rPr lang="en-NZ" sz="1333">
                <a:solidFill>
                  <a:srgbClr val="333333"/>
                </a:solidFill>
                <a:highlight>
                  <a:srgbClr val="FFFFFF"/>
                </a:highlight>
                <a:latin typeface="Arial" panose="020B0604020202020204" pitchFamily="34" charset="0"/>
              </a:rPr>
              <a:t> Collier Books/Macmillan Publishing Co.</a:t>
            </a:r>
            <a:endParaRPr lang="en-NZ" sz="1333"/>
          </a:p>
        </p:txBody>
      </p:sp>
    </p:spTree>
    <p:extLst>
      <p:ext uri="{BB962C8B-B14F-4D97-AF65-F5344CB8AC3E}">
        <p14:creationId xmlns:p14="http://schemas.microsoft.com/office/powerpoint/2010/main" val="7162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300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nodeType="afterEffect">
                                  <p:stCondLst>
                                    <p:cond delay="300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8500"/>
                            </p:stCondLst>
                            <p:childTnLst>
                              <p:par>
                                <p:cTn id="18" presetID="1" presetClass="entr" presetSubtype="0" fill="hold" nodeType="afterEffect">
                                  <p:stCondLst>
                                    <p:cond delay="300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11500"/>
                            </p:stCondLst>
                            <p:childTnLst>
                              <p:par>
                                <p:cTn id="21" presetID="1" presetClass="entr" presetSubtype="0" fill="hold" nodeType="afterEffect">
                                  <p:stCondLst>
                                    <p:cond delay="300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B4A7-1828-787F-0EA4-27B13A797D5F}"/>
              </a:ext>
            </a:extLst>
          </p:cNvPr>
          <p:cNvSpPr>
            <a:spLocks noGrp="1"/>
          </p:cNvSpPr>
          <p:nvPr>
            <p:ph type="title"/>
          </p:nvPr>
        </p:nvSpPr>
        <p:spPr/>
        <p:txBody>
          <a:bodyPr/>
          <a:lstStyle/>
          <a:p>
            <a:r>
              <a:rPr lang="en-NZ" dirty="0"/>
              <a:t>How do we test students in Gen-AI age?</a:t>
            </a:r>
          </a:p>
        </p:txBody>
      </p:sp>
      <p:sp>
        <p:nvSpPr>
          <p:cNvPr id="3" name="Text Placeholder 2">
            <a:extLst>
              <a:ext uri="{FF2B5EF4-FFF2-40B4-BE49-F238E27FC236}">
                <a16:creationId xmlns:a16="http://schemas.microsoft.com/office/drawing/2014/main" id="{EAB79976-463D-46A7-C16C-463DCDE10028}"/>
              </a:ext>
            </a:extLst>
          </p:cNvPr>
          <p:cNvSpPr>
            <a:spLocks noGrp="1"/>
          </p:cNvSpPr>
          <p:nvPr>
            <p:ph type="body" idx="1"/>
          </p:nvPr>
        </p:nvSpPr>
        <p:spPr/>
        <p:txBody>
          <a:bodyPr/>
          <a:lstStyle/>
          <a:p>
            <a:r>
              <a:rPr lang="en-NZ" dirty="0"/>
              <a:t>BSYS603 – Project Management</a:t>
            </a:r>
          </a:p>
        </p:txBody>
      </p:sp>
      <p:sp>
        <p:nvSpPr>
          <p:cNvPr id="4" name="Content Placeholder 3">
            <a:extLst>
              <a:ext uri="{FF2B5EF4-FFF2-40B4-BE49-F238E27FC236}">
                <a16:creationId xmlns:a16="http://schemas.microsoft.com/office/drawing/2014/main" id="{AFCEFB61-C861-EACE-2716-BEC0C52E0DC4}"/>
              </a:ext>
            </a:extLst>
          </p:cNvPr>
          <p:cNvSpPr>
            <a:spLocks noGrp="1"/>
          </p:cNvSpPr>
          <p:nvPr>
            <p:ph sz="half" idx="2"/>
          </p:nvPr>
        </p:nvSpPr>
        <p:spPr/>
        <p:txBody>
          <a:bodyPr>
            <a:normAutofit lnSpcReduction="10000"/>
          </a:bodyPr>
          <a:lstStyle/>
          <a:p>
            <a:r>
              <a:rPr lang="en-NZ" sz="2000" dirty="0"/>
              <a:t>Assessment 1 – open-book quiz</a:t>
            </a:r>
          </a:p>
          <a:p>
            <a:r>
              <a:rPr lang="en-NZ" sz="2000" dirty="0"/>
              <a:t>Divided screens: Canvas &amp; ChatGPT!</a:t>
            </a:r>
          </a:p>
          <a:p>
            <a:r>
              <a:rPr lang="en-NZ" sz="2000" dirty="0"/>
              <a:t>Why? Wanted to validate my answers. Meant I didn’t need to study. Figured it would give the right answer.</a:t>
            </a:r>
          </a:p>
          <a:p>
            <a:r>
              <a:rPr lang="en-NZ" sz="2000" dirty="0"/>
              <a:t>Average mark 64%</a:t>
            </a:r>
          </a:p>
          <a:p>
            <a:r>
              <a:rPr lang="en-NZ" sz="2000" dirty="0"/>
              <a:t>1 student scored 53%; I watched her copy &amp; paste into Chat GPT</a:t>
            </a:r>
          </a:p>
        </p:txBody>
      </p:sp>
      <p:sp>
        <p:nvSpPr>
          <p:cNvPr id="5" name="Text Placeholder 4">
            <a:extLst>
              <a:ext uri="{FF2B5EF4-FFF2-40B4-BE49-F238E27FC236}">
                <a16:creationId xmlns:a16="http://schemas.microsoft.com/office/drawing/2014/main" id="{70FBF716-2267-437B-C317-5F6138F809C7}"/>
              </a:ext>
            </a:extLst>
          </p:cNvPr>
          <p:cNvSpPr>
            <a:spLocks noGrp="1"/>
          </p:cNvSpPr>
          <p:nvPr>
            <p:ph type="body" sz="quarter" idx="3"/>
          </p:nvPr>
        </p:nvSpPr>
        <p:spPr/>
        <p:txBody>
          <a:bodyPr/>
          <a:lstStyle/>
          <a:p>
            <a:r>
              <a:rPr lang="en-NZ" dirty="0"/>
              <a:t>Assessments 2 and 3</a:t>
            </a:r>
          </a:p>
        </p:txBody>
      </p:sp>
      <p:sp>
        <p:nvSpPr>
          <p:cNvPr id="6" name="Content Placeholder 5">
            <a:extLst>
              <a:ext uri="{FF2B5EF4-FFF2-40B4-BE49-F238E27FC236}">
                <a16:creationId xmlns:a16="http://schemas.microsoft.com/office/drawing/2014/main" id="{D2A99AEE-59D1-7751-9640-9E8CE02F1F14}"/>
              </a:ext>
            </a:extLst>
          </p:cNvPr>
          <p:cNvSpPr>
            <a:spLocks noGrp="1"/>
          </p:cNvSpPr>
          <p:nvPr>
            <p:ph sz="quarter" idx="4"/>
          </p:nvPr>
        </p:nvSpPr>
        <p:spPr/>
        <p:txBody>
          <a:bodyPr>
            <a:normAutofit lnSpcReduction="10000"/>
          </a:bodyPr>
          <a:lstStyle/>
          <a:p>
            <a:r>
              <a:rPr lang="en-NZ" sz="2000" dirty="0"/>
              <a:t>Prescribe AI agents must be used</a:t>
            </a:r>
          </a:p>
          <a:p>
            <a:r>
              <a:rPr lang="en-NZ" sz="2000" dirty="0"/>
              <a:t>Educate need for critical evaluation of AI output</a:t>
            </a:r>
          </a:p>
          <a:p>
            <a:r>
              <a:rPr lang="en-NZ" sz="2000" dirty="0"/>
              <a:t>Reward ethical &amp; responsible use in Rubric</a:t>
            </a:r>
          </a:p>
          <a:p>
            <a:r>
              <a:rPr lang="en-NZ" sz="2000" dirty="0"/>
              <a:t>Teach students AI literacy skills</a:t>
            </a:r>
          </a:p>
          <a:p>
            <a:r>
              <a:rPr lang="en-NZ" sz="2000" dirty="0"/>
              <a:t>Overcome Copilot access issues</a:t>
            </a:r>
          </a:p>
          <a:p>
            <a:r>
              <a:rPr lang="en-NZ" sz="2000" dirty="0"/>
              <a:t>Scaffold the Assessment tasks through weekly in-class activities</a:t>
            </a:r>
          </a:p>
          <a:p>
            <a:r>
              <a:rPr lang="en-NZ" sz="2000" dirty="0"/>
              <a:t>Redesigning Assessment 3 (Case Study) with LTED</a:t>
            </a:r>
          </a:p>
          <a:p>
            <a:r>
              <a:rPr lang="en-NZ" sz="2000" dirty="0"/>
              <a:t>Authenticity, integrity, workplace readiness</a:t>
            </a:r>
          </a:p>
        </p:txBody>
      </p:sp>
      <p:sp>
        <p:nvSpPr>
          <p:cNvPr id="7" name="Slide Number Placeholder 6">
            <a:extLst>
              <a:ext uri="{FF2B5EF4-FFF2-40B4-BE49-F238E27FC236}">
                <a16:creationId xmlns:a16="http://schemas.microsoft.com/office/drawing/2014/main" id="{05C7D995-084D-7261-6C48-CA47EA24AE90}"/>
              </a:ext>
            </a:extLst>
          </p:cNvPr>
          <p:cNvSpPr>
            <a:spLocks noGrp="1"/>
          </p:cNvSpPr>
          <p:nvPr>
            <p:ph type="sldNum" sz="quarter" idx="12"/>
          </p:nvPr>
        </p:nvSpPr>
        <p:spPr/>
        <p:txBody>
          <a:bodyPr/>
          <a:lstStyle/>
          <a:p>
            <a:fld id="{71190AD9-4F40-433C-8DEA-5FD182FCA8D6}" type="slidenum">
              <a:rPr lang="en-NZ" smtClean="0"/>
              <a:t>20</a:t>
            </a:fld>
            <a:endParaRPr lang="en-NZ"/>
          </a:p>
        </p:txBody>
      </p:sp>
    </p:spTree>
    <p:extLst>
      <p:ext uri="{BB962C8B-B14F-4D97-AF65-F5344CB8AC3E}">
        <p14:creationId xmlns:p14="http://schemas.microsoft.com/office/powerpoint/2010/main" val="23027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40FF-F960-191E-D59F-ECBC0392FB45}"/>
              </a:ext>
            </a:extLst>
          </p:cNvPr>
          <p:cNvSpPr>
            <a:spLocks noGrp="1"/>
          </p:cNvSpPr>
          <p:nvPr>
            <p:ph type="title"/>
          </p:nvPr>
        </p:nvSpPr>
        <p:spPr/>
        <p:txBody>
          <a:bodyPr/>
          <a:lstStyle/>
          <a:p>
            <a:r>
              <a:rPr lang="en-NZ" dirty="0"/>
              <a:t>AI for Research</a:t>
            </a:r>
          </a:p>
        </p:txBody>
      </p:sp>
      <p:sp>
        <p:nvSpPr>
          <p:cNvPr id="3" name="Slide Number Placeholder 2">
            <a:extLst>
              <a:ext uri="{FF2B5EF4-FFF2-40B4-BE49-F238E27FC236}">
                <a16:creationId xmlns:a16="http://schemas.microsoft.com/office/drawing/2014/main" id="{701969FE-2A4F-6818-555D-9C05D5E392CE}"/>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4" name="Picture 3">
            <a:extLst>
              <a:ext uri="{FF2B5EF4-FFF2-40B4-BE49-F238E27FC236}">
                <a16:creationId xmlns:a16="http://schemas.microsoft.com/office/drawing/2014/main" id="{F9384858-3EDF-7828-0958-9FFA78CF9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5259" y="2098964"/>
            <a:ext cx="2676741" cy="2660073"/>
          </a:xfrm>
          <a:prstGeom prst="rect">
            <a:avLst/>
          </a:prstGeom>
        </p:spPr>
      </p:pic>
    </p:spTree>
    <p:extLst>
      <p:ext uri="{BB962C8B-B14F-4D97-AF65-F5344CB8AC3E}">
        <p14:creationId xmlns:p14="http://schemas.microsoft.com/office/powerpoint/2010/main" val="3370364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78D0-DEC8-FEDA-08E8-882774BF5806}"/>
              </a:ext>
            </a:extLst>
          </p:cNvPr>
          <p:cNvSpPr>
            <a:spLocks noGrp="1"/>
          </p:cNvSpPr>
          <p:nvPr>
            <p:ph type="title"/>
          </p:nvPr>
        </p:nvSpPr>
        <p:spPr/>
        <p:txBody>
          <a:bodyPr/>
          <a:lstStyle/>
          <a:p>
            <a:r>
              <a:rPr lang="en-NZ" sz="3200" dirty="0">
                <a:solidFill>
                  <a:srgbClr val="2189E7"/>
                </a:solidFill>
              </a:rPr>
              <a:t>Workshop: </a:t>
            </a:r>
            <a:r>
              <a:rPr lang="en-NZ" sz="3200" dirty="0"/>
              <a:t>“Streamline Your Research Processes With AI Tools”</a:t>
            </a:r>
          </a:p>
        </p:txBody>
      </p:sp>
      <p:sp>
        <p:nvSpPr>
          <p:cNvPr id="4" name="Slide Number Placeholder 3">
            <a:extLst>
              <a:ext uri="{FF2B5EF4-FFF2-40B4-BE49-F238E27FC236}">
                <a16:creationId xmlns:a16="http://schemas.microsoft.com/office/drawing/2014/main" id="{B5597412-237C-41D6-552C-3BE16E19B27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FE9D9878-27C7-A213-1B4C-12785AFC4CFC}"/>
              </a:ext>
            </a:extLst>
          </p:cNvPr>
          <p:cNvPicPr>
            <a:picLocks noChangeAspect="1"/>
          </p:cNvPicPr>
          <p:nvPr/>
        </p:nvPicPr>
        <p:blipFill>
          <a:blip r:embed="rId2"/>
          <a:stretch>
            <a:fillRect/>
          </a:stretch>
        </p:blipFill>
        <p:spPr>
          <a:xfrm>
            <a:off x="1332855" y="1561894"/>
            <a:ext cx="8896027" cy="4918129"/>
          </a:xfrm>
          <a:prstGeom prst="rect">
            <a:avLst/>
          </a:prstGeom>
        </p:spPr>
      </p:pic>
      <p:sp>
        <p:nvSpPr>
          <p:cNvPr id="8" name="TextBox 7">
            <a:extLst>
              <a:ext uri="{FF2B5EF4-FFF2-40B4-BE49-F238E27FC236}">
                <a16:creationId xmlns:a16="http://schemas.microsoft.com/office/drawing/2014/main" id="{CB1A00C0-62E3-9A5C-097C-DF835DBB8F6C}"/>
              </a:ext>
            </a:extLst>
          </p:cNvPr>
          <p:cNvSpPr txBox="1"/>
          <p:nvPr/>
        </p:nvSpPr>
        <p:spPr>
          <a:xfrm>
            <a:off x="163789" y="6332054"/>
            <a:ext cx="6096000" cy="379656"/>
          </a:xfrm>
          <a:prstGeom prst="rect">
            <a:avLst/>
          </a:prstGeom>
          <a:noFill/>
        </p:spPr>
        <p:txBody>
          <a:bodyPr wrap="square">
            <a:spAutoFit/>
          </a:bodyPr>
          <a:lstStyle/>
          <a:p>
            <a:r>
              <a:rPr lang="en-US" sz="1867" dirty="0">
                <a:solidFill>
                  <a:srgbClr val="000000"/>
                </a:solidFill>
                <a:latin typeface="Calibri" panose="020F0502020204030204" pitchFamily="34" charset="0"/>
                <a:ea typeface="Aptos" panose="020B0004020202020204" pitchFamily="34" charset="0"/>
              </a:rPr>
              <a:t>Researcher Education and Development (RED) team</a:t>
            </a:r>
            <a:endParaRPr lang="en-NZ" sz="2400" dirty="0"/>
          </a:p>
        </p:txBody>
      </p:sp>
      <p:pic>
        <p:nvPicPr>
          <p:cNvPr id="3" name="Picture 2">
            <a:extLst>
              <a:ext uri="{FF2B5EF4-FFF2-40B4-BE49-F238E27FC236}">
                <a16:creationId xmlns:a16="http://schemas.microsoft.com/office/drawing/2014/main" id="{62FF8E5C-77B7-E62E-5A2B-B338EFF24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3913042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F23-C73E-C5D3-4A39-A97976B9A510}"/>
              </a:ext>
            </a:extLst>
          </p:cNvPr>
          <p:cNvSpPr>
            <a:spLocks noGrp="1"/>
          </p:cNvSpPr>
          <p:nvPr>
            <p:ph type="title"/>
          </p:nvPr>
        </p:nvSpPr>
        <p:spPr/>
        <p:txBody>
          <a:bodyPr/>
          <a:lstStyle/>
          <a:p>
            <a:r>
              <a:rPr lang="en-NZ" sz="3200" dirty="0">
                <a:solidFill>
                  <a:srgbClr val="2189E7"/>
                </a:solidFill>
              </a:rPr>
              <a:t>AUT-recommended:</a:t>
            </a:r>
            <a:r>
              <a:rPr lang="en-NZ" sz="3200" dirty="0"/>
              <a:t> AI Tools for Chatting with Text</a:t>
            </a:r>
          </a:p>
        </p:txBody>
      </p:sp>
      <p:sp>
        <p:nvSpPr>
          <p:cNvPr id="4" name="Slide Number Placeholder 3">
            <a:extLst>
              <a:ext uri="{FF2B5EF4-FFF2-40B4-BE49-F238E27FC236}">
                <a16:creationId xmlns:a16="http://schemas.microsoft.com/office/drawing/2014/main" id="{1F516471-2CAD-968B-C068-792D240F6F28}"/>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8" name="Picture 7">
            <a:extLst>
              <a:ext uri="{FF2B5EF4-FFF2-40B4-BE49-F238E27FC236}">
                <a16:creationId xmlns:a16="http://schemas.microsoft.com/office/drawing/2014/main" id="{149B642C-2B6A-A360-66E9-DEF1357728D3}"/>
              </a:ext>
            </a:extLst>
          </p:cNvPr>
          <p:cNvPicPr>
            <a:picLocks noChangeAspect="1"/>
          </p:cNvPicPr>
          <p:nvPr/>
        </p:nvPicPr>
        <p:blipFill>
          <a:blip r:embed="rId2"/>
          <a:stretch>
            <a:fillRect/>
          </a:stretch>
        </p:blipFill>
        <p:spPr>
          <a:xfrm>
            <a:off x="279540" y="1750993"/>
            <a:ext cx="7520736" cy="4754880"/>
          </a:xfrm>
          <a:prstGeom prst="rect">
            <a:avLst/>
          </a:prstGeom>
        </p:spPr>
      </p:pic>
      <p:pic>
        <p:nvPicPr>
          <p:cNvPr id="10" name="Picture 9">
            <a:extLst>
              <a:ext uri="{FF2B5EF4-FFF2-40B4-BE49-F238E27FC236}">
                <a16:creationId xmlns:a16="http://schemas.microsoft.com/office/drawing/2014/main" id="{049D7F93-862A-9F00-C709-39396E2EABA8}"/>
              </a:ext>
            </a:extLst>
          </p:cNvPr>
          <p:cNvPicPr>
            <a:picLocks noChangeAspect="1"/>
          </p:cNvPicPr>
          <p:nvPr/>
        </p:nvPicPr>
        <p:blipFill>
          <a:blip r:embed="rId3"/>
          <a:stretch>
            <a:fillRect/>
          </a:stretch>
        </p:blipFill>
        <p:spPr>
          <a:xfrm>
            <a:off x="8957644" y="217209"/>
            <a:ext cx="1638528" cy="1536915"/>
          </a:xfrm>
          <a:prstGeom prst="rect">
            <a:avLst/>
          </a:prstGeom>
        </p:spPr>
      </p:pic>
      <p:pic>
        <p:nvPicPr>
          <p:cNvPr id="15" name="Picture 14">
            <a:extLst>
              <a:ext uri="{FF2B5EF4-FFF2-40B4-BE49-F238E27FC236}">
                <a16:creationId xmlns:a16="http://schemas.microsoft.com/office/drawing/2014/main" id="{502DCDFA-8B1A-370A-A7A1-B7DD9B8DF0ED}"/>
              </a:ext>
            </a:extLst>
          </p:cNvPr>
          <p:cNvPicPr>
            <a:picLocks noChangeAspect="1"/>
          </p:cNvPicPr>
          <p:nvPr/>
        </p:nvPicPr>
        <p:blipFill>
          <a:blip r:embed="rId4"/>
          <a:stretch>
            <a:fillRect/>
          </a:stretch>
        </p:blipFill>
        <p:spPr>
          <a:xfrm>
            <a:off x="8278923" y="1849464"/>
            <a:ext cx="3383488" cy="1059733"/>
          </a:xfrm>
          <a:prstGeom prst="rect">
            <a:avLst/>
          </a:prstGeom>
        </p:spPr>
      </p:pic>
      <p:pic>
        <p:nvPicPr>
          <p:cNvPr id="16" name="Picture 15">
            <a:extLst>
              <a:ext uri="{FF2B5EF4-FFF2-40B4-BE49-F238E27FC236}">
                <a16:creationId xmlns:a16="http://schemas.microsoft.com/office/drawing/2014/main" id="{E65CF3D4-2A89-0B6D-42A8-BB8B7C794BCF}"/>
              </a:ext>
            </a:extLst>
          </p:cNvPr>
          <p:cNvPicPr>
            <a:picLocks noChangeAspect="1"/>
          </p:cNvPicPr>
          <p:nvPr/>
        </p:nvPicPr>
        <p:blipFill>
          <a:blip r:embed="rId5"/>
          <a:stretch>
            <a:fillRect/>
          </a:stretch>
        </p:blipFill>
        <p:spPr>
          <a:xfrm>
            <a:off x="8404468" y="2754127"/>
            <a:ext cx="3672797" cy="1194676"/>
          </a:xfrm>
          <a:prstGeom prst="rect">
            <a:avLst/>
          </a:prstGeom>
        </p:spPr>
      </p:pic>
      <p:pic>
        <p:nvPicPr>
          <p:cNvPr id="17" name="Picture 16">
            <a:extLst>
              <a:ext uri="{FF2B5EF4-FFF2-40B4-BE49-F238E27FC236}">
                <a16:creationId xmlns:a16="http://schemas.microsoft.com/office/drawing/2014/main" id="{B27AEF7B-20F7-1372-6004-C547C2EB806D}"/>
              </a:ext>
            </a:extLst>
          </p:cNvPr>
          <p:cNvPicPr>
            <a:picLocks noChangeAspect="1"/>
          </p:cNvPicPr>
          <p:nvPr/>
        </p:nvPicPr>
        <p:blipFill>
          <a:blip r:embed="rId6"/>
          <a:stretch>
            <a:fillRect/>
          </a:stretch>
        </p:blipFill>
        <p:spPr>
          <a:xfrm>
            <a:off x="8764683" y="3983340"/>
            <a:ext cx="2897728" cy="1194677"/>
          </a:xfrm>
          <a:prstGeom prst="rect">
            <a:avLst/>
          </a:prstGeom>
        </p:spPr>
      </p:pic>
      <p:pic>
        <p:nvPicPr>
          <p:cNvPr id="18" name="Picture 17">
            <a:extLst>
              <a:ext uri="{FF2B5EF4-FFF2-40B4-BE49-F238E27FC236}">
                <a16:creationId xmlns:a16="http://schemas.microsoft.com/office/drawing/2014/main" id="{41E2794A-8DBF-52DC-6043-24BB5A4400D0}"/>
              </a:ext>
            </a:extLst>
          </p:cNvPr>
          <p:cNvPicPr>
            <a:picLocks noChangeAspect="1"/>
          </p:cNvPicPr>
          <p:nvPr/>
        </p:nvPicPr>
        <p:blipFill>
          <a:blip r:embed="rId7"/>
          <a:stretch>
            <a:fillRect/>
          </a:stretch>
        </p:blipFill>
        <p:spPr>
          <a:xfrm>
            <a:off x="9062473" y="4988408"/>
            <a:ext cx="2302147" cy="978000"/>
          </a:xfrm>
          <a:prstGeom prst="rect">
            <a:avLst/>
          </a:prstGeom>
        </p:spPr>
      </p:pic>
      <p:pic>
        <p:nvPicPr>
          <p:cNvPr id="3" name="Picture 2">
            <a:extLst>
              <a:ext uri="{FF2B5EF4-FFF2-40B4-BE49-F238E27FC236}">
                <a16:creationId xmlns:a16="http://schemas.microsoft.com/office/drawing/2014/main" id="{FBE9B3CE-8DD0-FDE8-4C5B-1EDF137725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171843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D71E-9D36-0949-BA95-DBF935FFB5B1}"/>
              </a:ext>
            </a:extLst>
          </p:cNvPr>
          <p:cNvSpPr>
            <a:spLocks noGrp="1"/>
          </p:cNvSpPr>
          <p:nvPr>
            <p:ph type="title"/>
          </p:nvPr>
        </p:nvSpPr>
        <p:spPr/>
        <p:txBody>
          <a:bodyPr/>
          <a:lstStyle/>
          <a:p>
            <a:r>
              <a:rPr lang="en-NZ" sz="3200" dirty="0">
                <a:solidFill>
                  <a:srgbClr val="2189E7"/>
                </a:solidFill>
              </a:rPr>
              <a:t>AI in Research: </a:t>
            </a:r>
            <a:r>
              <a:rPr lang="en-NZ" sz="3200" dirty="0"/>
              <a:t>Lessons from early adopters</a:t>
            </a:r>
          </a:p>
        </p:txBody>
      </p:sp>
      <p:sp>
        <p:nvSpPr>
          <p:cNvPr id="3" name="Text Placeholder 2">
            <a:extLst>
              <a:ext uri="{FF2B5EF4-FFF2-40B4-BE49-F238E27FC236}">
                <a16:creationId xmlns:a16="http://schemas.microsoft.com/office/drawing/2014/main" id="{A4C31ACA-5B66-9D2F-081A-4F41E98E3AE5}"/>
              </a:ext>
            </a:extLst>
          </p:cNvPr>
          <p:cNvSpPr>
            <a:spLocks noGrp="1"/>
          </p:cNvSpPr>
          <p:nvPr>
            <p:ph type="body" idx="1"/>
          </p:nvPr>
        </p:nvSpPr>
        <p:spPr/>
        <p:txBody>
          <a:bodyPr/>
          <a:lstStyle/>
          <a:p>
            <a:pPr>
              <a:buClr>
                <a:srgbClr val="2189E7"/>
              </a:buClr>
              <a:buFont typeface="Arial" panose="020B0604020202020204" pitchFamily="34" charset="0"/>
              <a:buChar char="•"/>
            </a:pPr>
            <a:r>
              <a:rPr lang="en-NZ" sz="1867" dirty="0">
                <a:solidFill>
                  <a:srgbClr val="2189E7"/>
                </a:solidFill>
              </a:rPr>
              <a:t>Can be a short task to fit into a busy schedule</a:t>
            </a:r>
            <a:endParaRPr lang="en-US" sz="1867" dirty="0">
              <a:solidFill>
                <a:srgbClr val="2189E7"/>
              </a:solidFill>
            </a:endParaRPr>
          </a:p>
          <a:p>
            <a:pPr>
              <a:buClr>
                <a:srgbClr val="2189E7"/>
              </a:buClr>
              <a:buFont typeface="Arial" panose="020B0604020202020204" pitchFamily="34" charset="0"/>
              <a:buChar char="•"/>
            </a:pPr>
            <a:r>
              <a:rPr lang="en-NZ" sz="1867" dirty="0">
                <a:solidFill>
                  <a:srgbClr val="2189E7"/>
                </a:solidFill>
              </a:rPr>
              <a:t>Take less time to determine if an article is worth reading in full</a:t>
            </a:r>
            <a:endParaRPr lang="en-US" sz="1867" dirty="0">
              <a:solidFill>
                <a:srgbClr val="2189E7"/>
              </a:solidFill>
            </a:endParaRPr>
          </a:p>
          <a:p>
            <a:pPr>
              <a:buClr>
                <a:srgbClr val="2189E7"/>
              </a:buClr>
              <a:buFont typeface="Arial" panose="020B0604020202020204" pitchFamily="34" charset="0"/>
              <a:buChar char="•"/>
            </a:pPr>
            <a:r>
              <a:rPr lang="en-NZ" sz="1867" dirty="0">
                <a:solidFill>
                  <a:srgbClr val="2189E7"/>
                </a:solidFill>
              </a:rPr>
              <a:t>Get information not clear in the abstract</a:t>
            </a:r>
            <a:endParaRPr lang="en-US" sz="1867" dirty="0">
              <a:solidFill>
                <a:srgbClr val="2189E7"/>
              </a:solidFill>
            </a:endParaRPr>
          </a:p>
          <a:p>
            <a:pPr>
              <a:buClr>
                <a:srgbClr val="2189E7"/>
              </a:buClr>
              <a:buFont typeface="Arial" panose="020B0604020202020204" pitchFamily="34" charset="0"/>
              <a:buChar char="•"/>
            </a:pPr>
            <a:r>
              <a:rPr lang="en-NZ" sz="1867" dirty="0">
                <a:solidFill>
                  <a:srgbClr val="2189E7"/>
                </a:solidFill>
              </a:rPr>
              <a:t>Get page citations for the answers</a:t>
            </a:r>
          </a:p>
          <a:p>
            <a:pPr>
              <a:buClr>
                <a:srgbClr val="2189E7"/>
              </a:buClr>
              <a:buFont typeface="Arial" panose="020B0604020202020204" pitchFamily="34" charset="0"/>
              <a:buChar char="•"/>
            </a:pPr>
            <a:r>
              <a:rPr lang="en-NZ" sz="1867" dirty="0">
                <a:solidFill>
                  <a:srgbClr val="2189E7"/>
                </a:solidFill>
              </a:rPr>
              <a:t>Inquire about methodologies, participants, study design, relevance to other disciplines, how the results can be applied to your own research…and more </a:t>
            </a:r>
            <a:endParaRPr lang="en-US" sz="1867" dirty="0">
              <a:solidFill>
                <a:srgbClr val="2189E7"/>
              </a:solidFill>
            </a:endParaRPr>
          </a:p>
          <a:p>
            <a:endParaRPr lang="en-NZ" sz="2133" dirty="0"/>
          </a:p>
        </p:txBody>
      </p:sp>
      <p:sp>
        <p:nvSpPr>
          <p:cNvPr id="4" name="Slide Number Placeholder 3">
            <a:extLst>
              <a:ext uri="{FF2B5EF4-FFF2-40B4-BE49-F238E27FC236}">
                <a16:creationId xmlns:a16="http://schemas.microsoft.com/office/drawing/2014/main" id="{030EF917-D350-7CAC-F059-C3B84BC1E36E}"/>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D39DD776-F2AB-197E-0FF1-DC8CD0232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350003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2095-F939-A4E0-284D-50A8155C2EE5}"/>
              </a:ext>
            </a:extLst>
          </p:cNvPr>
          <p:cNvSpPr>
            <a:spLocks noGrp="1"/>
          </p:cNvSpPr>
          <p:nvPr>
            <p:ph type="title"/>
          </p:nvPr>
        </p:nvSpPr>
        <p:spPr>
          <a:xfrm>
            <a:off x="415600" y="496667"/>
            <a:ext cx="11360800" cy="978000"/>
          </a:xfrm>
        </p:spPr>
        <p:txBody>
          <a:bodyPr/>
          <a:lstStyle/>
          <a:p>
            <a:r>
              <a:rPr lang="en-NZ" sz="3200" dirty="0" err="1">
                <a:solidFill>
                  <a:srgbClr val="2189E7"/>
                </a:solidFill>
              </a:rPr>
              <a:t>EmbedRED</a:t>
            </a:r>
            <a:r>
              <a:rPr lang="en-NZ" sz="3200" dirty="0">
                <a:solidFill>
                  <a:srgbClr val="2189E7"/>
                </a:solidFill>
              </a:rPr>
              <a:t>:</a:t>
            </a:r>
            <a:r>
              <a:rPr lang="en-NZ" sz="3200" dirty="0"/>
              <a:t> Training in AI for AUT researchers</a:t>
            </a:r>
          </a:p>
        </p:txBody>
      </p:sp>
      <p:sp>
        <p:nvSpPr>
          <p:cNvPr id="3" name="Text Placeholder 2">
            <a:extLst>
              <a:ext uri="{FF2B5EF4-FFF2-40B4-BE49-F238E27FC236}">
                <a16:creationId xmlns:a16="http://schemas.microsoft.com/office/drawing/2014/main" id="{5908E386-E923-5B8E-38CD-0BBE53D4B395}"/>
              </a:ext>
            </a:extLst>
          </p:cNvPr>
          <p:cNvSpPr>
            <a:spLocks noGrp="1"/>
          </p:cNvSpPr>
          <p:nvPr>
            <p:ph type="body" idx="1"/>
          </p:nvPr>
        </p:nvSpPr>
        <p:spPr>
          <a:xfrm>
            <a:off x="414867" y="1957918"/>
            <a:ext cx="5681133" cy="4133849"/>
          </a:xfrm>
        </p:spPr>
        <p:txBody>
          <a:bodyPr/>
          <a:lstStyle/>
          <a:p>
            <a:pPr>
              <a:buClr>
                <a:srgbClr val="2189E7"/>
              </a:buClr>
              <a:buFont typeface="Arial" panose="020B0604020202020204" pitchFamily="34" charset="0"/>
              <a:buChar char="•"/>
            </a:pPr>
            <a:r>
              <a:rPr lang="en-NZ" sz="1867" dirty="0">
                <a:solidFill>
                  <a:srgbClr val="2189E7"/>
                </a:solidFill>
              </a:rPr>
              <a:t>New AI Guidelines for AUT PG Researchers</a:t>
            </a:r>
          </a:p>
          <a:p>
            <a:pPr>
              <a:buClr>
                <a:srgbClr val="2189E7"/>
              </a:buClr>
              <a:buFont typeface="Arial" panose="020B0604020202020204" pitchFamily="34" charset="0"/>
              <a:buChar char="•"/>
            </a:pPr>
            <a:r>
              <a:rPr lang="en-NZ" sz="1867" dirty="0">
                <a:solidFill>
                  <a:srgbClr val="2189E7"/>
                </a:solidFill>
              </a:rPr>
              <a:t>Guidelines for Use of AI Tools to Support Your Research</a:t>
            </a:r>
          </a:p>
          <a:p>
            <a:pPr>
              <a:buClr>
                <a:srgbClr val="2189E7"/>
              </a:buClr>
              <a:buFont typeface="Arial" panose="020B0604020202020204" pitchFamily="34" charset="0"/>
              <a:buChar char="•"/>
            </a:pPr>
            <a:r>
              <a:rPr lang="en-NZ" sz="1867" dirty="0">
                <a:solidFill>
                  <a:srgbClr val="2189E7"/>
                </a:solidFill>
              </a:rPr>
              <a:t>Examples of Using AI Tools Ethically</a:t>
            </a:r>
          </a:p>
          <a:p>
            <a:pPr>
              <a:buClr>
                <a:srgbClr val="2189E7"/>
              </a:buClr>
              <a:buFont typeface="Arial" panose="020B0604020202020204" pitchFamily="34" charset="0"/>
              <a:buChar char="•"/>
            </a:pPr>
            <a:r>
              <a:rPr lang="en-NZ" sz="1867" dirty="0">
                <a:solidFill>
                  <a:srgbClr val="2189E7"/>
                </a:solidFill>
              </a:rPr>
              <a:t>Being Informed and Transparent About Your Use of AI Tools</a:t>
            </a:r>
          </a:p>
          <a:p>
            <a:pPr>
              <a:buClr>
                <a:srgbClr val="2189E7"/>
              </a:buClr>
              <a:buFont typeface="Arial" panose="020B0604020202020204" pitchFamily="34" charset="0"/>
              <a:buChar char="•"/>
            </a:pPr>
            <a:r>
              <a:rPr lang="en-NZ" sz="1867" dirty="0">
                <a:solidFill>
                  <a:srgbClr val="2189E7"/>
                </a:solidFill>
              </a:rPr>
              <a:t>Examples of AI Use That Compromise Academic Integrity </a:t>
            </a:r>
          </a:p>
          <a:p>
            <a:endParaRPr lang="en-NZ" sz="1867" dirty="0"/>
          </a:p>
        </p:txBody>
      </p:sp>
      <p:sp>
        <p:nvSpPr>
          <p:cNvPr id="4" name="Slide Number Placeholder 3">
            <a:extLst>
              <a:ext uri="{FF2B5EF4-FFF2-40B4-BE49-F238E27FC236}">
                <a16:creationId xmlns:a16="http://schemas.microsoft.com/office/drawing/2014/main" id="{1B35B2D2-2C55-E892-2E37-7D1C9F2D9725}"/>
              </a:ext>
            </a:extLst>
          </p:cNvPr>
          <p:cNvSpPr>
            <a:spLocks noGrp="1"/>
          </p:cNvSpPr>
          <p:nvPr>
            <p:ph type="sldNum" idx="12"/>
          </p:nvPr>
        </p:nvSpPr>
        <p:spPr>
          <a:xfrm>
            <a:off x="11296611" y="6217623"/>
            <a:ext cx="731600" cy="524800"/>
          </a:xfrm>
        </p:spPr>
        <p:txBody>
          <a:bodyPr/>
          <a:lstStyle/>
          <a:p>
            <a:pPr lvl="0"/>
            <a:fld id="{00000000-1234-1234-1234-123412341234}" type="slidenum">
              <a:rPr lang="en" smtClean="0"/>
              <a:pPr lvl="0"/>
              <a:t>25</a:t>
            </a:fld>
            <a:endParaRPr lang="en"/>
          </a:p>
        </p:txBody>
      </p:sp>
      <p:pic>
        <p:nvPicPr>
          <p:cNvPr id="6" name="Picture 5">
            <a:extLst>
              <a:ext uri="{FF2B5EF4-FFF2-40B4-BE49-F238E27FC236}">
                <a16:creationId xmlns:a16="http://schemas.microsoft.com/office/drawing/2014/main" id="{65FB6D50-427F-AC5C-1486-03B77C85B031}"/>
              </a:ext>
            </a:extLst>
          </p:cNvPr>
          <p:cNvPicPr>
            <a:picLocks noChangeAspect="1"/>
          </p:cNvPicPr>
          <p:nvPr/>
        </p:nvPicPr>
        <p:blipFill>
          <a:blip r:embed="rId2"/>
          <a:stretch>
            <a:fillRect/>
          </a:stretch>
        </p:blipFill>
        <p:spPr>
          <a:xfrm>
            <a:off x="6102995" y="3936850"/>
            <a:ext cx="5926023" cy="2154917"/>
          </a:xfrm>
          <a:prstGeom prst="rect">
            <a:avLst/>
          </a:prstGeom>
        </p:spPr>
      </p:pic>
      <p:pic>
        <p:nvPicPr>
          <p:cNvPr id="8" name="Picture 7">
            <a:extLst>
              <a:ext uri="{FF2B5EF4-FFF2-40B4-BE49-F238E27FC236}">
                <a16:creationId xmlns:a16="http://schemas.microsoft.com/office/drawing/2014/main" id="{40002DD7-D593-29CE-D17D-11AB2C396B93}"/>
              </a:ext>
            </a:extLst>
          </p:cNvPr>
          <p:cNvPicPr>
            <a:picLocks noChangeAspect="1"/>
          </p:cNvPicPr>
          <p:nvPr/>
        </p:nvPicPr>
        <p:blipFill>
          <a:blip r:embed="rId3"/>
          <a:stretch>
            <a:fillRect/>
          </a:stretch>
        </p:blipFill>
        <p:spPr>
          <a:xfrm>
            <a:off x="8466341" y="1165411"/>
            <a:ext cx="2045177" cy="1927717"/>
          </a:xfrm>
          <a:prstGeom prst="rect">
            <a:avLst/>
          </a:prstGeom>
        </p:spPr>
      </p:pic>
      <p:pic>
        <p:nvPicPr>
          <p:cNvPr id="5" name="Picture 4">
            <a:extLst>
              <a:ext uri="{FF2B5EF4-FFF2-40B4-BE49-F238E27FC236}">
                <a16:creationId xmlns:a16="http://schemas.microsoft.com/office/drawing/2014/main" id="{DB6334AC-271C-B2BC-DA8E-B1274E3145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331781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32AB-473C-22FF-7C28-B5B99021C811}"/>
              </a:ext>
            </a:extLst>
          </p:cNvPr>
          <p:cNvSpPr>
            <a:spLocks noGrp="1"/>
          </p:cNvSpPr>
          <p:nvPr>
            <p:ph type="title"/>
          </p:nvPr>
        </p:nvSpPr>
        <p:spPr/>
        <p:txBody>
          <a:bodyPr/>
          <a:lstStyle/>
          <a:p>
            <a:r>
              <a:rPr lang="en-NZ" sz="3200" dirty="0">
                <a:solidFill>
                  <a:srgbClr val="2189E7"/>
                </a:solidFill>
              </a:rPr>
              <a:t>Addressing privacy: </a:t>
            </a:r>
            <a:r>
              <a:rPr lang="en-NZ" sz="3200" dirty="0"/>
              <a:t>AUT-specific AI agents</a:t>
            </a:r>
          </a:p>
        </p:txBody>
      </p:sp>
      <p:sp>
        <p:nvSpPr>
          <p:cNvPr id="3" name="Slide Number Placeholder 2">
            <a:extLst>
              <a:ext uri="{FF2B5EF4-FFF2-40B4-BE49-F238E27FC236}">
                <a16:creationId xmlns:a16="http://schemas.microsoft.com/office/drawing/2014/main" id="{5F4188FF-01B8-7B7E-904B-5B2352C0B6DA}"/>
              </a:ext>
            </a:extLst>
          </p:cNvPr>
          <p:cNvSpPr>
            <a:spLocks noGrp="1"/>
          </p:cNvSpPr>
          <p:nvPr>
            <p:ph type="sldNum" idx="12"/>
          </p:nvPr>
        </p:nvSpPr>
        <p:spPr/>
        <p:txBody>
          <a:bodyPr/>
          <a:lstStyle/>
          <a:p>
            <a:fld id="{00000000-1234-1234-1234-123412341234}" type="slidenum">
              <a:rPr lang="en" smtClean="0"/>
              <a:pPr/>
              <a:t>26</a:t>
            </a:fld>
            <a:endParaRPr lang="en"/>
          </a:p>
        </p:txBody>
      </p:sp>
      <p:graphicFrame>
        <p:nvGraphicFramePr>
          <p:cNvPr id="6" name="Text Placeholder 2">
            <a:extLst>
              <a:ext uri="{FF2B5EF4-FFF2-40B4-BE49-F238E27FC236}">
                <a16:creationId xmlns:a16="http://schemas.microsoft.com/office/drawing/2014/main" id="{CE876304-C969-CDED-28B3-7E694EA82D42}"/>
              </a:ext>
            </a:extLst>
          </p:cNvPr>
          <p:cNvGraphicFramePr/>
          <p:nvPr/>
        </p:nvGraphicFramePr>
        <p:xfrm>
          <a:off x="969601" y="2160770"/>
          <a:ext cx="10204632" cy="297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8DB5956-3D65-4AE2-ED78-FF768738EBE2}"/>
              </a:ext>
            </a:extLst>
          </p:cNvPr>
          <p:cNvPicPr>
            <a:picLocks noChangeAspect="1"/>
          </p:cNvPicPr>
          <p:nvPr/>
        </p:nvPicPr>
        <p:blipFill>
          <a:blip r:embed="rId7"/>
          <a:stretch>
            <a:fillRect/>
          </a:stretch>
        </p:blipFill>
        <p:spPr>
          <a:xfrm>
            <a:off x="508884" y="1517073"/>
            <a:ext cx="11174233" cy="868564"/>
          </a:xfrm>
          <a:prstGeom prst="rect">
            <a:avLst/>
          </a:prstGeom>
        </p:spPr>
      </p:pic>
      <p:pic>
        <p:nvPicPr>
          <p:cNvPr id="8" name="Picture 7">
            <a:extLst>
              <a:ext uri="{FF2B5EF4-FFF2-40B4-BE49-F238E27FC236}">
                <a16:creationId xmlns:a16="http://schemas.microsoft.com/office/drawing/2014/main" id="{85B17302-C4D5-E92A-62ED-FE505C40D928}"/>
              </a:ext>
            </a:extLst>
          </p:cNvPr>
          <p:cNvPicPr>
            <a:picLocks noChangeAspect="1"/>
          </p:cNvPicPr>
          <p:nvPr/>
        </p:nvPicPr>
        <p:blipFill>
          <a:blip r:embed="rId8"/>
          <a:stretch>
            <a:fillRect/>
          </a:stretch>
        </p:blipFill>
        <p:spPr>
          <a:xfrm>
            <a:off x="4576702" y="4857076"/>
            <a:ext cx="3715909" cy="1577989"/>
          </a:xfrm>
          <a:prstGeom prst="rect">
            <a:avLst/>
          </a:prstGeom>
        </p:spPr>
      </p:pic>
      <p:sp>
        <p:nvSpPr>
          <p:cNvPr id="10" name="TextBox 9">
            <a:extLst>
              <a:ext uri="{FF2B5EF4-FFF2-40B4-BE49-F238E27FC236}">
                <a16:creationId xmlns:a16="http://schemas.microsoft.com/office/drawing/2014/main" id="{5979E276-DFFA-71DF-52FF-43A9645DCC07}"/>
              </a:ext>
            </a:extLst>
          </p:cNvPr>
          <p:cNvSpPr txBox="1"/>
          <p:nvPr/>
        </p:nvSpPr>
        <p:spPr>
          <a:xfrm>
            <a:off x="8312302" y="4857076"/>
            <a:ext cx="3715909" cy="1323439"/>
          </a:xfrm>
          <a:prstGeom prst="rect">
            <a:avLst/>
          </a:prstGeom>
          <a:noFill/>
        </p:spPr>
        <p:txBody>
          <a:bodyPr wrap="square">
            <a:spAutoFit/>
          </a:bodyPr>
          <a:lstStyle/>
          <a:p>
            <a:pPr marL="116414" indent="-116414">
              <a:buFont typeface="Arial" panose="020B0604020202020204" pitchFamily="34" charset="0"/>
              <a:buChar char="•"/>
            </a:pPr>
            <a:r>
              <a:rPr lang="en-NZ" sz="1600" dirty="0">
                <a:solidFill>
                  <a:srgbClr val="3A3A3A"/>
                </a:solidFill>
                <a:highlight>
                  <a:srgbClr val="FAF9F8"/>
                </a:highlight>
                <a:latin typeface="Aptos Light" panose="020B0004020202020204" pitchFamily="34" charset="0"/>
              </a:rPr>
              <a:t>LMS integration (agents can be embedded as a plugin)​.</a:t>
            </a:r>
          </a:p>
          <a:p>
            <a:pPr marL="116414" indent="-116414">
              <a:buFont typeface="Arial" panose="020B0604020202020204" pitchFamily="34" charset="0"/>
              <a:buChar char="•"/>
            </a:pPr>
            <a:r>
              <a:rPr lang="en-NZ" sz="1600" dirty="0">
                <a:solidFill>
                  <a:srgbClr val="3A3A3A"/>
                </a:solidFill>
                <a:highlight>
                  <a:srgbClr val="FAF9F8"/>
                </a:highlight>
                <a:latin typeface="Aptos Light" panose="020B0004020202020204" pitchFamily="34" charset="0"/>
              </a:rPr>
              <a:t>Conversations are logged and available to educators and administrators, increasing safety for students​​.</a:t>
            </a:r>
          </a:p>
        </p:txBody>
      </p:sp>
      <p:sp>
        <p:nvSpPr>
          <p:cNvPr id="12" name="TextBox 11">
            <a:extLst>
              <a:ext uri="{FF2B5EF4-FFF2-40B4-BE49-F238E27FC236}">
                <a16:creationId xmlns:a16="http://schemas.microsoft.com/office/drawing/2014/main" id="{E0AD4065-9FA1-2FCE-B0C4-0686155002B8}"/>
              </a:ext>
            </a:extLst>
          </p:cNvPr>
          <p:cNvSpPr txBox="1"/>
          <p:nvPr/>
        </p:nvSpPr>
        <p:spPr>
          <a:xfrm>
            <a:off x="1298296" y="4850975"/>
            <a:ext cx="2949712" cy="923330"/>
          </a:xfrm>
          <a:prstGeom prst="rect">
            <a:avLst/>
          </a:prstGeom>
          <a:noFill/>
        </p:spPr>
        <p:txBody>
          <a:bodyPr wrap="square">
            <a:spAutoFit/>
          </a:bodyPr>
          <a:lstStyle/>
          <a:p>
            <a:r>
              <a:rPr lang="en-NZ" dirty="0">
                <a:solidFill>
                  <a:srgbClr val="3A3A3A"/>
                </a:solidFill>
                <a:highlight>
                  <a:srgbClr val="FAF9F8"/>
                </a:highlight>
                <a:latin typeface="Aptos Light" panose="020B0004020202020204" pitchFamily="34" charset="0"/>
              </a:rPr>
              <a:t>ICT recommends the use of </a:t>
            </a:r>
            <a:r>
              <a:rPr lang="en-NZ" dirty="0">
                <a:solidFill>
                  <a:srgbClr val="0078D4"/>
                </a:solidFill>
                <a:highlight>
                  <a:srgbClr val="FAF9F8"/>
                </a:highlight>
                <a:latin typeface="Aptos Light" panose="020B0004020202020204" pitchFamily="34" charset="0"/>
                <a:hlinkClick r:id="rId9"/>
              </a:rPr>
              <a:t>Copilot in Edge</a:t>
            </a:r>
            <a:r>
              <a:rPr lang="en-NZ" dirty="0">
                <a:solidFill>
                  <a:srgbClr val="3A3A3A"/>
                </a:solidFill>
                <a:highlight>
                  <a:srgbClr val="FAF9F8"/>
                </a:highlight>
                <a:latin typeface="Aptos Light" panose="020B0004020202020204" pitchFamily="34" charset="0"/>
              </a:rPr>
              <a:t> for staff AND students </a:t>
            </a:r>
            <a:endParaRPr lang="en-NZ" dirty="0"/>
          </a:p>
        </p:txBody>
      </p:sp>
      <p:pic>
        <p:nvPicPr>
          <p:cNvPr id="4" name="Picture 3">
            <a:extLst>
              <a:ext uri="{FF2B5EF4-FFF2-40B4-BE49-F238E27FC236}">
                <a16:creationId xmlns:a16="http://schemas.microsoft.com/office/drawing/2014/main" id="{9C4F40F5-96C0-14E4-B02B-6F29570973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260886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B626-7C39-B8DC-15C3-31F04E0E82BD}"/>
              </a:ext>
            </a:extLst>
          </p:cNvPr>
          <p:cNvSpPr>
            <a:spLocks noGrp="1"/>
          </p:cNvSpPr>
          <p:nvPr>
            <p:ph type="title"/>
          </p:nvPr>
        </p:nvSpPr>
        <p:spPr>
          <a:xfrm>
            <a:off x="415599" y="842400"/>
            <a:ext cx="11360800" cy="1007600"/>
          </a:xfrm>
        </p:spPr>
        <p:txBody>
          <a:bodyPr/>
          <a:lstStyle/>
          <a:p>
            <a:r>
              <a:rPr lang="en-NZ" dirty="0">
                <a:solidFill>
                  <a:srgbClr val="2189E7"/>
                </a:solidFill>
              </a:rPr>
              <a:t>Resistance to change: </a:t>
            </a:r>
            <a:r>
              <a:rPr lang="en-NZ" dirty="0"/>
              <a:t>bring colleagues on the journey</a:t>
            </a:r>
          </a:p>
        </p:txBody>
      </p:sp>
      <p:sp>
        <p:nvSpPr>
          <p:cNvPr id="4" name="Slide Number Placeholder 3">
            <a:extLst>
              <a:ext uri="{FF2B5EF4-FFF2-40B4-BE49-F238E27FC236}">
                <a16:creationId xmlns:a16="http://schemas.microsoft.com/office/drawing/2014/main" id="{313D6D0D-1585-FFF1-4327-4025838A698B}"/>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424242"/>
                </a:solidFill>
              </a:rPr>
              <a:pPr defTabSz="1219170">
                <a:buClr>
                  <a:srgbClr val="000000"/>
                </a:buClr>
              </a:pPr>
              <a:t>27</a:t>
            </a:fld>
            <a:endParaRPr lang="en" kern="0">
              <a:solidFill>
                <a:srgbClr val="424242"/>
              </a:solidFill>
            </a:endParaRPr>
          </a:p>
        </p:txBody>
      </p:sp>
      <p:graphicFrame>
        <p:nvGraphicFramePr>
          <p:cNvPr id="8" name="Text Placeholder 2">
            <a:extLst>
              <a:ext uri="{FF2B5EF4-FFF2-40B4-BE49-F238E27FC236}">
                <a16:creationId xmlns:a16="http://schemas.microsoft.com/office/drawing/2014/main" id="{62604B83-7370-48B2-9328-D2FFBE8AD06C}"/>
              </a:ext>
            </a:extLst>
          </p:cNvPr>
          <p:cNvGraphicFramePr/>
          <p:nvPr>
            <p:extLst>
              <p:ext uri="{D42A27DB-BD31-4B8C-83A1-F6EECF244321}">
                <p14:modId xmlns:p14="http://schemas.microsoft.com/office/powerpoint/2010/main" val="615798443"/>
              </p:ext>
            </p:extLst>
          </p:nvPr>
        </p:nvGraphicFramePr>
        <p:xfrm>
          <a:off x="415600" y="1728667"/>
          <a:ext cx="113608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58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p:txBody>
          <a:bodyPr spcFirstLastPara="1" vert="horz" wrap="square" lIns="121900" tIns="121900" rIns="121900" bIns="121900" rtlCol="0" anchor="b" anchorCtr="0">
            <a:normAutofit/>
          </a:bodyPr>
          <a:lstStyle/>
          <a:p>
            <a:pPr lvl="0"/>
            <a:r>
              <a:rPr lang="en-NZ">
                <a:solidFill>
                  <a:srgbClr val="2189E7"/>
                </a:solidFill>
              </a:rPr>
              <a:t>Where are you </a:t>
            </a:r>
            <a:r>
              <a:rPr lang="en-NZ"/>
              <a:t>on the curve?</a:t>
            </a:r>
          </a:p>
        </p:txBody>
      </p:sp>
      <p:sp>
        <p:nvSpPr>
          <p:cNvPr id="2" name="Slide Number Placeholder 1">
            <a:extLst>
              <a:ext uri="{FF2B5EF4-FFF2-40B4-BE49-F238E27FC236}">
                <a16:creationId xmlns:a16="http://schemas.microsoft.com/office/drawing/2014/main" id="{C2BD0BA4-A1F7-184D-4615-5ADF751947F1}"/>
              </a:ext>
            </a:extLst>
          </p:cNvPr>
          <p:cNvSpPr>
            <a:spLocks noGrp="1"/>
          </p:cNvSpPr>
          <p:nvPr>
            <p:ph type="sldNum" idx="12"/>
          </p:nvPr>
        </p:nvSpPr>
        <p:spPr/>
        <p:txBody>
          <a:bodyPr wrap="square" anchor="ctr">
            <a:normAutofit/>
          </a:bodyPr>
          <a:lstStyle/>
          <a:p>
            <a:pPr lvl="0"/>
            <a:fld id="{00000000-1234-1234-1234-123412341234}" type="slidenum">
              <a:rPr lang="en" smtClean="0"/>
              <a:pPr lvl="0"/>
              <a:t>28</a:t>
            </a:fld>
            <a:endParaRPr lang="en"/>
          </a:p>
        </p:txBody>
      </p:sp>
      <p:pic>
        <p:nvPicPr>
          <p:cNvPr id="12" name="Picture 11">
            <a:extLst>
              <a:ext uri="{FF2B5EF4-FFF2-40B4-BE49-F238E27FC236}">
                <a16:creationId xmlns:a16="http://schemas.microsoft.com/office/drawing/2014/main" id="{42FD48C0-DB50-0951-B412-657A53C9A78E}"/>
              </a:ext>
            </a:extLst>
          </p:cNvPr>
          <p:cNvPicPr>
            <a:picLocks noChangeAspect="1"/>
          </p:cNvPicPr>
          <p:nvPr/>
        </p:nvPicPr>
        <p:blipFill rotWithShape="1">
          <a:blip r:embed="rId3"/>
          <a:srcRect t="1399" b="-87"/>
          <a:stretch/>
        </p:blipFill>
        <p:spPr>
          <a:xfrm>
            <a:off x="1725478" y="1375005"/>
            <a:ext cx="8310609" cy="5300057"/>
          </a:xfrm>
          <a:prstGeom prst="rect">
            <a:avLst/>
          </a:prstGeom>
        </p:spPr>
      </p:pic>
      <p:pic>
        <p:nvPicPr>
          <p:cNvPr id="3" name="Picture 2">
            <a:extLst>
              <a:ext uri="{FF2B5EF4-FFF2-40B4-BE49-F238E27FC236}">
                <a16:creationId xmlns:a16="http://schemas.microsoft.com/office/drawing/2014/main" id="{05D86373-21D0-3A96-0087-FC3CFC8051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403596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7662B-254F-1E27-8F09-3E9A167F4685}"/>
              </a:ext>
            </a:extLst>
          </p:cNvPr>
          <p:cNvSpPr>
            <a:spLocks noGrp="1"/>
          </p:cNvSpPr>
          <p:nvPr>
            <p:ph type="sldNum" idx="10"/>
          </p:nvPr>
        </p:nvSpPr>
        <p:spPr/>
        <p:txBody>
          <a:bodyPr/>
          <a:lstStyle/>
          <a:p>
            <a:pPr algn="r"/>
            <a:fld id="{00000000-1234-1234-1234-123412341234}" type="slidenum">
              <a:rPr lang="en" smtClean="0"/>
              <a:pPr algn="r"/>
              <a:t>29</a:t>
            </a:fld>
            <a:endParaRPr lang="en"/>
          </a:p>
        </p:txBody>
      </p:sp>
      <p:sp>
        <p:nvSpPr>
          <p:cNvPr id="3" name="Rectangle: Rounded Corners 2">
            <a:extLst>
              <a:ext uri="{FF2B5EF4-FFF2-40B4-BE49-F238E27FC236}">
                <a16:creationId xmlns:a16="http://schemas.microsoft.com/office/drawing/2014/main" id="{C27F5D09-9406-5977-7822-63F30F5E590A}"/>
              </a:ext>
            </a:extLst>
          </p:cNvPr>
          <p:cNvSpPr/>
          <p:nvPr>
            <p:custDataLst>
              <p:tags r:id="rId2"/>
            </p:custDataLst>
          </p:nvPr>
        </p:nvSpPr>
        <p:spPr>
          <a:xfrm>
            <a:off x="6350000" y="430531"/>
            <a:ext cx="5334000" cy="891539"/>
          </a:xfrm>
          <a:prstGeom prst="roundRect">
            <a:avLst/>
          </a:prstGeom>
          <a:solidFill>
            <a:srgbClr val="F4F4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423333" rIns="1524000" rtlCol="0" anchor="ctr">
            <a:normAutofit fontScale="70000" lnSpcReduction="20000"/>
          </a:bodyPr>
          <a:lstStyle/>
          <a:p>
            <a:r>
              <a:rPr lang="en-NZ" sz="2667">
                <a:solidFill>
                  <a:srgbClr val="5B5B5B"/>
                </a:solidFill>
              </a:rPr>
              <a:t>Please download and install the </a:t>
            </a:r>
            <a:r>
              <a:rPr lang="en-NZ" sz="2667" err="1">
                <a:solidFill>
                  <a:srgbClr val="5B5B5B"/>
                </a:solidFill>
              </a:rPr>
              <a:t>Slido</a:t>
            </a:r>
            <a:r>
              <a:rPr lang="en-NZ" sz="2667">
                <a:solidFill>
                  <a:srgbClr val="5B5B5B"/>
                </a:solidFill>
              </a:rPr>
              <a:t> app on all computers you use</a:t>
            </a:r>
          </a:p>
        </p:txBody>
      </p:sp>
      <p:pic>
        <p:nvPicPr>
          <p:cNvPr id="5" name="Graphic 4">
            <a:extLst>
              <a:ext uri="{FF2B5EF4-FFF2-40B4-BE49-F238E27FC236}">
                <a16:creationId xmlns:a16="http://schemas.microsoft.com/office/drawing/2014/main" id="{B30C1789-E160-6501-3E58-BD1D10AF5C82}"/>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635549" y="577635"/>
            <a:ext cx="597332" cy="597332"/>
          </a:xfrm>
          <a:prstGeom prst="rect">
            <a:avLst/>
          </a:prstGeom>
        </p:spPr>
      </p:pic>
      <p:pic>
        <p:nvPicPr>
          <p:cNvPr id="7" name="Graphic 6">
            <a:extLst>
              <a:ext uri="{FF2B5EF4-FFF2-40B4-BE49-F238E27FC236}">
                <a16:creationId xmlns:a16="http://schemas.microsoft.com/office/drawing/2014/main" id="{B0499E4A-192F-C23D-820C-5C94CB261E3B}"/>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sp>
        <p:nvSpPr>
          <p:cNvPr id="10" name="Rectangle 9">
            <a:extLst>
              <a:ext uri="{FF2B5EF4-FFF2-40B4-BE49-F238E27FC236}">
                <a16:creationId xmlns:a16="http://schemas.microsoft.com/office/drawing/2014/main" id="{2099F31F-6CC8-2430-479A-71A964C11D05}"/>
              </a:ext>
            </a:extLst>
          </p:cNvPr>
          <p:cNvSpPr/>
          <p:nvPr>
            <p:custDataLst>
              <p:tags r:id="rId5"/>
            </p:custDataLst>
          </p:nvPr>
        </p:nvSpPr>
        <p:spPr>
          <a:xfrm>
            <a:off x="3901440" y="2571751"/>
            <a:ext cx="73152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sz="4267" b="1">
                <a:solidFill>
                  <a:srgbClr val="5B5B5B"/>
                </a:solidFill>
              </a:rPr>
              <a:t>Anger or Acceptance?</a:t>
            </a:r>
            <a:endParaRPr lang="en-NZ" sz="5333" b="1">
              <a:solidFill>
                <a:srgbClr val="5B5B5B"/>
              </a:solidFill>
            </a:endParaRPr>
          </a:p>
        </p:txBody>
      </p:sp>
      <p:sp>
        <p:nvSpPr>
          <p:cNvPr id="11" name="Rectangle 10">
            <a:extLst>
              <a:ext uri="{FF2B5EF4-FFF2-40B4-BE49-F238E27FC236}">
                <a16:creationId xmlns:a16="http://schemas.microsoft.com/office/drawing/2014/main" id="{BA03BB54-3D1C-FDCE-A699-C18D416F52EA}"/>
              </a:ext>
            </a:extLst>
          </p:cNvPr>
          <p:cNvSpPr/>
          <p:nvPr>
            <p:custDataLst>
              <p:tags r:id="rId6"/>
            </p:custDataLst>
          </p:nvPr>
        </p:nvSpPr>
        <p:spPr>
          <a:xfrm>
            <a:off x="3901440" y="5757333"/>
            <a:ext cx="7315200" cy="51816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NZ" sz="2933" b="1">
                <a:solidFill>
                  <a:srgbClr val="5B5B5B"/>
                </a:solidFill>
              </a:rPr>
              <a:t>ⓘ</a:t>
            </a:r>
            <a:r>
              <a:rPr lang="en-NZ" sz="2667">
                <a:solidFill>
                  <a:srgbClr val="5B5B5B"/>
                </a:solidFill>
              </a:rPr>
              <a:t> Start presenting to display the poll results on this slide.</a:t>
            </a:r>
          </a:p>
        </p:txBody>
      </p:sp>
      <p:pic>
        <p:nvPicPr>
          <p:cNvPr id="13" name="Graphic 12">
            <a:extLst>
              <a:ext uri="{FF2B5EF4-FFF2-40B4-BE49-F238E27FC236}">
                <a16:creationId xmlns:a16="http://schemas.microsoft.com/office/drawing/2014/main" id="{0D6699A3-C451-375D-9615-2091C023C44E}"/>
              </a:ext>
            </a:extLst>
          </p:cNvPr>
          <p:cNvPicPr>
            <a:picLocks/>
          </p:cNvPicPr>
          <p:nvPr>
            <p:custDataLst>
              <p:tags r:id="rId7"/>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Tree>
    <p:custDataLst>
      <p:tags r:id="rId1"/>
    </p:custDataLst>
    <p:extLst>
      <p:ext uri="{BB962C8B-B14F-4D97-AF65-F5344CB8AC3E}">
        <p14:creationId xmlns:p14="http://schemas.microsoft.com/office/powerpoint/2010/main" val="380607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574400" y="2519600"/>
            <a:ext cx="11043200" cy="2022000"/>
          </a:xfrm>
          <a:prstGeom prst="rect">
            <a:avLst/>
          </a:prstGeom>
        </p:spPr>
        <p:txBody>
          <a:bodyPr spcFirstLastPara="1" vert="horz" wrap="square" lIns="121900" tIns="121900" rIns="121900" bIns="121900" rtlCol="0" anchor="ctr" anchorCtr="0">
            <a:noAutofit/>
          </a:bodyPr>
          <a:lstStyle/>
          <a:p>
            <a:r>
              <a:rPr lang="en"/>
              <a:t>AI for Learning</a:t>
            </a:r>
            <a:endParaRPr/>
          </a:p>
        </p:txBody>
      </p:sp>
      <p:sp>
        <p:nvSpPr>
          <p:cNvPr id="2" name="Slide Number Placeholder 1">
            <a:extLst>
              <a:ext uri="{FF2B5EF4-FFF2-40B4-BE49-F238E27FC236}">
                <a16:creationId xmlns:a16="http://schemas.microsoft.com/office/drawing/2014/main" id="{C2BD0BA4-A1F7-184D-4615-5ADF751947F1}"/>
              </a:ext>
            </a:extLst>
          </p:cNvPr>
          <p:cNvSpPr>
            <a:spLocks noGrp="1"/>
          </p:cNvSpPr>
          <p:nvPr>
            <p:ph type="sldNum" idx="12"/>
          </p:nvPr>
        </p:nvSpPr>
        <p:spPr/>
        <p:txBody>
          <a:bodyPr/>
          <a:lstStyle/>
          <a:p>
            <a:fld id="{00000000-1234-1234-1234-123412341234}" type="slidenum">
              <a:rPr lang="en" smtClean="0"/>
              <a:pPr/>
              <a:t>3</a:t>
            </a:fld>
            <a:endParaRPr lang="en"/>
          </a:p>
        </p:txBody>
      </p:sp>
      <p:pic>
        <p:nvPicPr>
          <p:cNvPr id="3" name="Picture 2">
            <a:extLst>
              <a:ext uri="{FF2B5EF4-FFF2-40B4-BE49-F238E27FC236}">
                <a16:creationId xmlns:a16="http://schemas.microsoft.com/office/drawing/2014/main" id="{44B649D6-2243-037C-6CB1-3FFF435D4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5259" y="2098964"/>
            <a:ext cx="2676741" cy="2660073"/>
          </a:xfrm>
          <a:prstGeom prst="rect">
            <a:avLst/>
          </a:prstGeom>
        </p:spPr>
      </p:pic>
    </p:spTree>
    <p:extLst>
      <p:ext uri="{BB962C8B-B14F-4D97-AF65-F5344CB8AC3E}">
        <p14:creationId xmlns:p14="http://schemas.microsoft.com/office/powerpoint/2010/main" val="147382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548233" y="859067"/>
            <a:ext cx="11043200" cy="2812000"/>
          </a:xfrm>
        </p:spPr>
        <p:txBody>
          <a:bodyPr spcFirstLastPara="1" wrap="square" lIns="121900" tIns="121900" rIns="121900" bIns="121900" anchor="b" anchorCtr="0">
            <a:normAutofit/>
          </a:bodyPr>
          <a:lstStyle/>
          <a:p>
            <a:r>
              <a:rPr lang="en" sz="6400"/>
              <a:t>My view on AI in education</a:t>
            </a:r>
            <a:endParaRPr lang="en-NZ" sz="6400"/>
          </a:p>
        </p:txBody>
      </p:sp>
      <p:sp>
        <p:nvSpPr>
          <p:cNvPr id="69" name="Google Shape;69;p14"/>
          <p:cNvSpPr txBox="1">
            <a:spLocks noGrp="1"/>
          </p:cNvSpPr>
          <p:nvPr>
            <p:ph type="subTitle" idx="1"/>
          </p:nvPr>
        </p:nvSpPr>
        <p:spPr>
          <a:xfrm>
            <a:off x="548233" y="4530999"/>
            <a:ext cx="11043200" cy="1963929"/>
          </a:xfrm>
        </p:spPr>
        <p:txBody>
          <a:bodyPr spcFirstLastPara="1" wrap="square" lIns="121900" tIns="121900" rIns="121900" bIns="121900" anchor="ctr" anchorCtr="0">
            <a:normAutofit fontScale="40000" lnSpcReduction="20000"/>
          </a:bodyPr>
          <a:lstStyle/>
          <a:p>
            <a:pPr marL="0" indent="0">
              <a:lnSpc>
                <a:spcPct val="90000"/>
              </a:lnSpc>
              <a:spcAft>
                <a:spcPts val="2133"/>
              </a:spcAft>
            </a:pPr>
            <a:r>
              <a:rPr lang="en-NZ" sz="7000">
                <a:highlight>
                  <a:srgbClr val="FFFFFF"/>
                </a:highlight>
              </a:rPr>
              <a:t>“Empower students and educators; be open to learning; be curious; and shape students for the workplace”</a:t>
            </a:r>
          </a:p>
          <a:p>
            <a:pPr marL="0" indent="0">
              <a:lnSpc>
                <a:spcPct val="90000"/>
              </a:lnSpc>
              <a:spcAft>
                <a:spcPts val="2133"/>
              </a:spcAft>
            </a:pPr>
            <a:endParaRPr lang="en-NZ" sz="500">
              <a:highlight>
                <a:srgbClr val="FFFFFF"/>
              </a:highlight>
            </a:endParaRPr>
          </a:p>
          <a:p>
            <a:pPr marL="0" indent="0">
              <a:lnSpc>
                <a:spcPct val="90000"/>
              </a:lnSpc>
              <a:spcAft>
                <a:spcPts val="2133"/>
              </a:spcAft>
            </a:pPr>
            <a:r>
              <a:rPr lang="en-NZ" sz="5000">
                <a:highlight>
                  <a:srgbClr val="FFFFFF"/>
                </a:highlight>
              </a:rPr>
              <a:t>geri.harris@aut.ac.nz </a:t>
            </a:r>
            <a:endParaRPr lang="en-NZ" sz="5000"/>
          </a:p>
        </p:txBody>
      </p:sp>
      <p:sp>
        <p:nvSpPr>
          <p:cNvPr id="2" name="Slide Number Placeholder 1" hidden="1">
            <a:extLst>
              <a:ext uri="{FF2B5EF4-FFF2-40B4-BE49-F238E27FC236}">
                <a16:creationId xmlns:a16="http://schemas.microsoft.com/office/drawing/2014/main" id="{73C02C4C-CCDF-76D3-74CD-D2F1667F42AF}"/>
              </a:ext>
            </a:extLst>
          </p:cNvPr>
          <p:cNvSpPr>
            <a:spLocks noGrp="1"/>
          </p:cNvSpPr>
          <p:nvPr>
            <p:ph type="sldNum" idx="12"/>
          </p:nvPr>
        </p:nvSpPr>
        <p:spPr/>
        <p:txBody>
          <a:bodyPr/>
          <a:lstStyle/>
          <a:p>
            <a:pPr defTabSz="1219170">
              <a:spcAft>
                <a:spcPts val="800"/>
              </a:spcAft>
              <a:buClr>
                <a:srgbClr val="000000"/>
              </a:buClr>
            </a:pPr>
            <a:fld id="{00000000-1234-1234-1234-123412341234}" type="slidenum">
              <a:rPr lang="en" kern="0">
                <a:solidFill>
                  <a:srgbClr val="424242"/>
                </a:solidFill>
              </a:rPr>
              <a:pPr defTabSz="1219170">
                <a:spcAft>
                  <a:spcPts val="800"/>
                </a:spcAft>
                <a:buClr>
                  <a:srgbClr val="000000"/>
                </a:buClr>
              </a:pPr>
              <a:t>30</a:t>
            </a:fld>
            <a:endParaRPr lang="en" kern="0">
              <a:solidFill>
                <a:srgbClr val="424242"/>
              </a:solidFill>
            </a:endParaRPr>
          </a:p>
        </p:txBody>
      </p:sp>
      <p:pic>
        <p:nvPicPr>
          <p:cNvPr id="3" name="Picture 2">
            <a:extLst>
              <a:ext uri="{FF2B5EF4-FFF2-40B4-BE49-F238E27FC236}">
                <a16:creationId xmlns:a16="http://schemas.microsoft.com/office/drawing/2014/main" id="{7514BA37-183C-4E24-B384-CCCEBC3A3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5193" y="-865"/>
            <a:ext cx="1766807" cy="1755805"/>
          </a:xfrm>
          <a:prstGeom prst="rect">
            <a:avLst/>
          </a:prstGeom>
        </p:spPr>
      </p:pic>
    </p:spTree>
    <p:extLst>
      <p:ext uri="{BB962C8B-B14F-4D97-AF65-F5344CB8AC3E}">
        <p14:creationId xmlns:p14="http://schemas.microsoft.com/office/powerpoint/2010/main" val="90529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98AE-25D6-9708-2012-6673C9CC6EF3}"/>
              </a:ext>
            </a:extLst>
          </p:cNvPr>
          <p:cNvSpPr>
            <a:spLocks noGrp="1"/>
          </p:cNvSpPr>
          <p:nvPr>
            <p:ph type="title"/>
          </p:nvPr>
        </p:nvSpPr>
        <p:spPr>
          <a:xfrm>
            <a:off x="761803" y="350196"/>
            <a:ext cx="4646904" cy="1624520"/>
          </a:xfrm>
        </p:spPr>
        <p:txBody>
          <a:bodyPr anchor="ctr">
            <a:normAutofit/>
          </a:bodyPr>
          <a:lstStyle/>
          <a:p>
            <a:r>
              <a:rPr lang="en-NZ" sz="4000" b="0" i="0">
                <a:effectLst/>
                <a:latin typeface="-apple-system"/>
              </a:rPr>
              <a:t>AI Blueprint for Aotearoa – July 2024</a:t>
            </a:r>
            <a:endParaRPr lang="en-NZ" sz="4000"/>
          </a:p>
        </p:txBody>
      </p:sp>
      <p:sp>
        <p:nvSpPr>
          <p:cNvPr id="3" name="Content Placeholder 2">
            <a:extLst>
              <a:ext uri="{FF2B5EF4-FFF2-40B4-BE49-F238E27FC236}">
                <a16:creationId xmlns:a16="http://schemas.microsoft.com/office/drawing/2014/main" id="{BBEF6A83-BD2B-040E-F1C3-09F50D03320C}"/>
              </a:ext>
            </a:extLst>
          </p:cNvPr>
          <p:cNvSpPr>
            <a:spLocks noGrp="1"/>
          </p:cNvSpPr>
          <p:nvPr>
            <p:ph idx="1"/>
          </p:nvPr>
        </p:nvSpPr>
        <p:spPr>
          <a:xfrm>
            <a:off x="761802" y="2743200"/>
            <a:ext cx="6117463" cy="3613149"/>
          </a:xfrm>
        </p:spPr>
        <p:txBody>
          <a:bodyPr anchor="ctr">
            <a:normAutofit/>
          </a:bodyPr>
          <a:lstStyle/>
          <a:p>
            <a:pPr>
              <a:buFont typeface="Arial" panose="020B0604020202020204" pitchFamily="34" charset="0"/>
              <a:buChar char="•"/>
            </a:pPr>
            <a:r>
              <a:rPr lang="en-NZ" sz="2000">
                <a:latin typeface="-apple-system"/>
              </a:rPr>
              <a:t>O</a:t>
            </a:r>
            <a:r>
              <a:rPr lang="en-NZ" sz="2000" b="0" i="0">
                <a:effectLst/>
                <a:latin typeface="-apple-system"/>
              </a:rPr>
              <a:t>utlines a strategic vision for integrating AI into New Zealand’s education sector</a:t>
            </a:r>
          </a:p>
          <a:p>
            <a:pPr>
              <a:buFont typeface="Arial" panose="020B0604020202020204" pitchFamily="34" charset="0"/>
              <a:buChar char="•"/>
            </a:pPr>
            <a:r>
              <a:rPr lang="en-NZ" sz="2000">
                <a:latin typeface="-apple-system"/>
              </a:rPr>
              <a:t>A</a:t>
            </a:r>
            <a:r>
              <a:rPr lang="en-NZ" sz="2000" b="0" i="0">
                <a:effectLst/>
                <a:latin typeface="-apple-system"/>
              </a:rPr>
              <a:t>ims to prepare students and educators for a future where AI plays a significant role in society and the economy</a:t>
            </a:r>
          </a:p>
          <a:p>
            <a:pPr>
              <a:buFont typeface="Arial" panose="020B0604020202020204" pitchFamily="34" charset="0"/>
              <a:buChar char="•"/>
            </a:pPr>
            <a:r>
              <a:rPr lang="en-NZ" sz="2000">
                <a:latin typeface="-apple-system"/>
              </a:rPr>
              <a:t>The result of in-depth consultations and workshops with a wide range of educators and decision-makers</a:t>
            </a:r>
            <a:endParaRPr lang="en-NZ" sz="2000" b="0" i="0">
              <a:effectLst/>
              <a:latin typeface="-apple-system"/>
            </a:endParaRPr>
          </a:p>
          <a:p>
            <a:endParaRPr lang="en-NZ" sz="2000"/>
          </a:p>
        </p:txBody>
      </p:sp>
      <p:pic>
        <p:nvPicPr>
          <p:cNvPr id="6" name="Picture 5" descr="A green tree with blue lights on it&#10;&#10;Description automatically generated with medium confidence">
            <a:extLst>
              <a:ext uri="{FF2B5EF4-FFF2-40B4-BE49-F238E27FC236}">
                <a16:creationId xmlns:a16="http://schemas.microsoft.com/office/drawing/2014/main" id="{0F55EAF6-B32B-93CD-6977-627E0E44A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363" y="0"/>
            <a:ext cx="4823637" cy="6873682"/>
          </a:xfrm>
          <a:prstGeom prst="rect">
            <a:avLst/>
          </a:prstGeom>
        </p:spPr>
      </p:pic>
      <p:sp>
        <p:nvSpPr>
          <p:cNvPr id="7" name="Slide Number Placeholder 6">
            <a:extLst>
              <a:ext uri="{FF2B5EF4-FFF2-40B4-BE49-F238E27FC236}">
                <a16:creationId xmlns:a16="http://schemas.microsoft.com/office/drawing/2014/main" id="{6A75B737-E540-01E9-713E-705A37553F27}"/>
              </a:ext>
            </a:extLst>
          </p:cNvPr>
          <p:cNvSpPr>
            <a:spLocks noGrp="1"/>
          </p:cNvSpPr>
          <p:nvPr>
            <p:ph type="sldNum" sz="quarter" idx="12"/>
          </p:nvPr>
        </p:nvSpPr>
        <p:spPr/>
        <p:txBody>
          <a:bodyPr/>
          <a:lstStyle/>
          <a:p>
            <a:fld id="{71190AD9-4F40-433C-8DEA-5FD182FCA8D6}" type="slidenum">
              <a:rPr lang="en-NZ" smtClean="0"/>
              <a:t>31</a:t>
            </a:fld>
            <a:endParaRPr lang="en-NZ"/>
          </a:p>
        </p:txBody>
      </p:sp>
      <p:pic>
        <p:nvPicPr>
          <p:cNvPr id="1026" name="Picture 2" descr="AI Forum">
            <a:extLst>
              <a:ext uri="{FF2B5EF4-FFF2-40B4-BE49-F238E27FC236}">
                <a16:creationId xmlns:a16="http://schemas.microsoft.com/office/drawing/2014/main" id="{9DAFFA01-0866-8D22-68D6-73B145DB2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8"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5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6C89-E3B4-E4EA-7485-131D0FFF4424}"/>
              </a:ext>
            </a:extLst>
          </p:cNvPr>
          <p:cNvSpPr>
            <a:spLocks noGrp="1"/>
          </p:cNvSpPr>
          <p:nvPr>
            <p:ph type="title"/>
          </p:nvPr>
        </p:nvSpPr>
        <p:spPr/>
        <p:txBody>
          <a:bodyPr/>
          <a:lstStyle/>
          <a:p>
            <a:r>
              <a:rPr lang="en-NZ" b="0" i="0">
                <a:solidFill>
                  <a:srgbClr val="111111"/>
                </a:solidFill>
                <a:effectLst/>
                <a:latin typeface="-apple-system"/>
              </a:rPr>
              <a:t>Vision and Goals</a:t>
            </a:r>
            <a:endParaRPr lang="en-NZ"/>
          </a:p>
        </p:txBody>
      </p:sp>
      <p:graphicFrame>
        <p:nvGraphicFramePr>
          <p:cNvPr id="5" name="Content Placeholder 2">
            <a:extLst>
              <a:ext uri="{FF2B5EF4-FFF2-40B4-BE49-F238E27FC236}">
                <a16:creationId xmlns:a16="http://schemas.microsoft.com/office/drawing/2014/main" id="{F9AC894D-00B2-E39A-4721-21DD0435DE81}"/>
              </a:ext>
            </a:extLst>
          </p:cNvPr>
          <p:cNvGraphicFramePr>
            <a:graphicFrameLocks noGrp="1"/>
          </p:cNvGraphicFramePr>
          <p:nvPr>
            <p:ph idx="1"/>
          </p:nvPr>
        </p:nvGraphicFramePr>
        <p:xfrm>
          <a:off x="838200" y="161817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EDFE35A-9B26-2821-644B-6F717B085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90AD9-4F40-433C-8DEA-5FD182FCA8D6}" type="slidenum">
              <a:rPr kumimoji="0" lang="en-NZ"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NZ"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6" name="Picture 2" descr="AI Forum">
            <a:extLst>
              <a:ext uri="{FF2B5EF4-FFF2-40B4-BE49-F238E27FC236}">
                <a16:creationId xmlns:a16="http://schemas.microsoft.com/office/drawing/2014/main" id="{152353D7-5F79-5B67-7F8F-D594F8E458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31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560F-B4A2-17D7-31F5-A04CB35B8833}"/>
              </a:ext>
            </a:extLst>
          </p:cNvPr>
          <p:cNvSpPr>
            <a:spLocks noGrp="1"/>
          </p:cNvSpPr>
          <p:nvPr>
            <p:ph type="title"/>
          </p:nvPr>
        </p:nvSpPr>
        <p:spPr/>
        <p:txBody>
          <a:bodyPr/>
          <a:lstStyle/>
          <a:p>
            <a:r>
              <a:rPr lang="en-NZ"/>
              <a:t>To succeed within the next 12 months</a:t>
            </a:r>
          </a:p>
        </p:txBody>
      </p:sp>
      <p:graphicFrame>
        <p:nvGraphicFramePr>
          <p:cNvPr id="5" name="Content Placeholder 2">
            <a:extLst>
              <a:ext uri="{FF2B5EF4-FFF2-40B4-BE49-F238E27FC236}">
                <a16:creationId xmlns:a16="http://schemas.microsoft.com/office/drawing/2014/main" id="{D5FD8143-0DFB-B089-0381-A475FD7FF0B5}"/>
              </a:ext>
            </a:extLst>
          </p:cNvPr>
          <p:cNvGraphicFramePr>
            <a:graphicFrameLocks noGrp="1"/>
          </p:cNvGraphicFramePr>
          <p:nvPr>
            <p:ph idx="1"/>
          </p:nvPr>
        </p:nvGraphicFramePr>
        <p:xfrm>
          <a:off x="838200" y="60433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Rounded Corners 6">
            <a:extLst>
              <a:ext uri="{FF2B5EF4-FFF2-40B4-BE49-F238E27FC236}">
                <a16:creationId xmlns:a16="http://schemas.microsoft.com/office/drawing/2014/main" id="{AAAD376A-9458-DEFA-8F39-AC18919EAD7A}"/>
              </a:ext>
            </a:extLst>
          </p:cNvPr>
          <p:cNvSpPr/>
          <p:nvPr/>
        </p:nvSpPr>
        <p:spPr>
          <a:xfrm>
            <a:off x="838200" y="4194725"/>
            <a:ext cx="10242176" cy="15813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prstClr val="white"/>
                </a:solidFill>
                <a:effectLst/>
                <a:uLnTx/>
                <a:uFillTx/>
                <a:latin typeface="Aptos" panose="02110004020202020204"/>
                <a:ea typeface="+mn-ea"/>
                <a:cs typeface="+mn-cs"/>
              </a:rPr>
              <a:t>By May 2025 we will have: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NZ" sz="1800" b="0" i="0" u="none" strike="noStrike" kern="1200" cap="none" spc="0" normalizeH="0" baseline="0" noProof="0">
                <a:ln>
                  <a:noFill/>
                </a:ln>
                <a:solidFill>
                  <a:prstClr val="white"/>
                </a:solidFill>
                <a:effectLst/>
                <a:uLnTx/>
                <a:uFillTx/>
                <a:latin typeface="Aptos" panose="02110004020202020204"/>
                <a:ea typeface="+mn-ea"/>
                <a:cs typeface="+mn-cs"/>
              </a:rPr>
              <a:t>Well-defined frameworks and guidelines for AI integration in education, at all levels.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NZ" sz="1800" b="0" i="0" u="none" strike="noStrike" kern="1200" cap="none" spc="0" normalizeH="0" baseline="0" noProof="0">
                <a:ln>
                  <a:noFill/>
                </a:ln>
                <a:solidFill>
                  <a:prstClr val="white"/>
                </a:solidFill>
                <a:effectLst/>
                <a:uLnTx/>
                <a:uFillTx/>
                <a:latin typeface="Aptos" panose="02110004020202020204"/>
                <a:ea typeface="+mn-ea"/>
                <a:cs typeface="+mn-cs"/>
              </a:rPr>
              <a:t>Useful insights and tested AI tools from pilot programmes, to guide future applications.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NZ" sz="1800" b="0" i="0" u="none" strike="noStrike" kern="1200" cap="none" spc="0" normalizeH="0" baseline="0" noProof="0">
                <a:ln>
                  <a:noFill/>
                </a:ln>
                <a:solidFill>
                  <a:prstClr val="white"/>
                </a:solidFill>
                <a:effectLst/>
                <a:uLnTx/>
                <a:uFillTx/>
                <a:latin typeface="Aptos" panose="02110004020202020204"/>
                <a:ea typeface="+mn-ea"/>
                <a:cs typeface="+mn-cs"/>
              </a:rPr>
              <a:t>Significant improvements in AI knowledge amongst both educators and learners.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Slide Number Placeholder 7">
            <a:extLst>
              <a:ext uri="{FF2B5EF4-FFF2-40B4-BE49-F238E27FC236}">
                <a16:creationId xmlns:a16="http://schemas.microsoft.com/office/drawing/2014/main" id="{CBB41CFD-8F83-E7B1-F430-0D959EC01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90AD9-4F40-433C-8DEA-5FD182FCA8D6}" type="slidenum">
              <a:rPr kumimoji="0" lang="en-NZ"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Z"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9" name="Picture 2" descr="AI Forum">
            <a:extLst>
              <a:ext uri="{FF2B5EF4-FFF2-40B4-BE49-F238E27FC236}">
                <a16:creationId xmlns:a16="http://schemas.microsoft.com/office/drawing/2014/main" id="{750E529E-2A0A-6ABC-D434-773E71A873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2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456CC17-86A6-216F-1BDD-91A2D69766EB}"/>
              </a:ext>
            </a:extLst>
          </p:cNvPr>
          <p:cNvSpPr>
            <a:spLocks noGrp="1"/>
          </p:cNvSpPr>
          <p:nvPr>
            <p:ph type="title"/>
          </p:nvPr>
        </p:nvSpPr>
        <p:spPr>
          <a:xfrm>
            <a:off x="1371597" y="348865"/>
            <a:ext cx="10044023" cy="877729"/>
          </a:xfrm>
        </p:spPr>
        <p:txBody>
          <a:bodyPr anchor="ctr">
            <a:normAutofit/>
          </a:bodyPr>
          <a:lstStyle/>
          <a:p>
            <a:r>
              <a:rPr lang="en-NZ" sz="4000" b="0" i="0">
                <a:solidFill>
                  <a:srgbClr val="FFFFFF"/>
                </a:solidFill>
                <a:effectLst/>
                <a:latin typeface="-apple-system"/>
              </a:rPr>
              <a:t>Call to Action</a:t>
            </a:r>
            <a:endParaRPr lang="en-NZ" sz="4000">
              <a:solidFill>
                <a:srgbClr val="FFFFFF"/>
              </a:solidFill>
            </a:endParaRPr>
          </a:p>
        </p:txBody>
      </p:sp>
      <p:graphicFrame>
        <p:nvGraphicFramePr>
          <p:cNvPr id="5" name="Content Placeholder 2">
            <a:extLst>
              <a:ext uri="{FF2B5EF4-FFF2-40B4-BE49-F238E27FC236}">
                <a16:creationId xmlns:a16="http://schemas.microsoft.com/office/drawing/2014/main" id="{6920F17C-9261-0F8A-1DDF-8ED354A9458F}"/>
              </a:ext>
            </a:extLst>
          </p:cNvPr>
          <p:cNvGraphicFramePr>
            <a:graphicFrameLocks noGrp="1"/>
          </p:cNvGraphicFramePr>
          <p:nvPr>
            <p:ph idx="1"/>
          </p:nvPr>
        </p:nvGraphicFramePr>
        <p:xfrm>
          <a:off x="632085" y="1640186"/>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CE42AAB-03EA-79CD-D85B-E7A54E37F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90AD9-4F40-433C-8DEA-5FD182FCA8D6}" type="slidenum">
              <a:rPr kumimoji="0" lang="en-NZ"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NZ"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6" name="Picture 2" descr="AI Forum">
            <a:extLst>
              <a:ext uri="{FF2B5EF4-FFF2-40B4-BE49-F238E27FC236}">
                <a16:creationId xmlns:a16="http://schemas.microsoft.com/office/drawing/2014/main" id="{E8F45C54-A1D1-6F4E-5D73-F3AE928580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
        <p:nvSpPr>
          <p:cNvPr id="3" name="Star: 6 Points 2">
            <a:extLst>
              <a:ext uri="{FF2B5EF4-FFF2-40B4-BE49-F238E27FC236}">
                <a16:creationId xmlns:a16="http://schemas.microsoft.com/office/drawing/2014/main" id="{F99D9E24-DD9C-2889-93EB-59715355CC38}"/>
              </a:ext>
            </a:extLst>
          </p:cNvPr>
          <p:cNvSpPr/>
          <p:nvPr/>
        </p:nvSpPr>
        <p:spPr>
          <a:xfrm>
            <a:off x="4831383" y="88220"/>
            <a:ext cx="1741118" cy="1415441"/>
          </a:xfrm>
          <a:prstGeom prst="star6">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Aptos" panose="02110004020202020204"/>
                <a:ea typeface="+mn-ea"/>
                <a:cs typeface="+mn-cs"/>
              </a:rPr>
              <a:t>Action 1</a:t>
            </a:r>
          </a:p>
        </p:txBody>
      </p:sp>
    </p:spTree>
    <p:extLst>
      <p:ext uri="{BB962C8B-B14F-4D97-AF65-F5344CB8AC3E}">
        <p14:creationId xmlns:p14="http://schemas.microsoft.com/office/powerpoint/2010/main" val="1028883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D37022A-0C04-3DD9-968E-6230DA228D99}"/>
              </a:ext>
            </a:extLst>
          </p:cNvPr>
          <p:cNvSpPr>
            <a:spLocks noGrp="1"/>
          </p:cNvSpPr>
          <p:nvPr>
            <p:ph type="title"/>
          </p:nvPr>
        </p:nvSpPr>
        <p:spPr>
          <a:xfrm>
            <a:off x="466722" y="586855"/>
            <a:ext cx="3201366" cy="3387497"/>
          </a:xfrm>
        </p:spPr>
        <p:txBody>
          <a:bodyPr anchor="b">
            <a:normAutofit/>
          </a:bodyPr>
          <a:lstStyle/>
          <a:p>
            <a:pPr algn="r"/>
            <a:r>
              <a:rPr lang="en-NZ" sz="4000">
                <a:solidFill>
                  <a:srgbClr val="FFFFFF"/>
                </a:solidFill>
              </a:rPr>
              <a:t>Community of Practice</a:t>
            </a:r>
          </a:p>
        </p:txBody>
      </p:sp>
      <p:sp>
        <p:nvSpPr>
          <p:cNvPr id="3" name="Content Placeholder 2">
            <a:extLst>
              <a:ext uri="{FF2B5EF4-FFF2-40B4-BE49-F238E27FC236}">
                <a16:creationId xmlns:a16="http://schemas.microsoft.com/office/drawing/2014/main" id="{8FD1BE63-FE4F-AC92-1D40-9A2DA4A98296}"/>
              </a:ext>
            </a:extLst>
          </p:cNvPr>
          <p:cNvSpPr>
            <a:spLocks noGrp="1"/>
          </p:cNvSpPr>
          <p:nvPr>
            <p:ph idx="1"/>
          </p:nvPr>
        </p:nvSpPr>
        <p:spPr>
          <a:xfrm>
            <a:off x="4810259" y="649480"/>
            <a:ext cx="6555347" cy="5546047"/>
          </a:xfrm>
        </p:spPr>
        <p:txBody>
          <a:bodyPr anchor="ctr">
            <a:normAutofit/>
          </a:bodyPr>
          <a:lstStyle/>
          <a:p>
            <a:pPr rtl="0"/>
            <a:r>
              <a:rPr lang="en-NZ" sz="2000" b="0" i="0" dirty="0">
                <a:effectLst/>
                <a:latin typeface="Helvetica" panose="020B0604020202020204" pitchFamily="34" charset="0"/>
              </a:rPr>
              <a:t>Work on the action plans in </a:t>
            </a:r>
            <a:r>
              <a:rPr lang="en-NZ" sz="2000" dirty="0">
                <a:latin typeface="Helvetica" panose="020B0604020202020204" pitchFamily="34" charset="0"/>
              </a:rPr>
              <a:t>our AI Blueprint for Aotearoa is underway, including partnering with </a:t>
            </a:r>
            <a:r>
              <a:rPr lang="en-NZ" sz="2000" b="1" dirty="0">
                <a:latin typeface="Helvetica" panose="020B0604020202020204" pitchFamily="34" charset="0"/>
              </a:rPr>
              <a:t>Tim Gander and Brendon Shaw’s AI in Education Community of Practice (CoP) </a:t>
            </a:r>
            <a:r>
              <a:rPr lang="en-NZ" sz="2000" dirty="0">
                <a:latin typeface="Helvetica" panose="020B0604020202020204" pitchFamily="34" charset="0"/>
              </a:rPr>
              <a:t>which brings educators together</a:t>
            </a:r>
          </a:p>
          <a:p>
            <a:pPr rtl="0"/>
            <a:r>
              <a:rPr lang="en-NZ" sz="2000" dirty="0">
                <a:latin typeface="Helvetica" panose="020B0604020202020204" pitchFamily="34" charset="0"/>
              </a:rPr>
              <a:t>Meeting fortnightly online</a:t>
            </a:r>
          </a:p>
          <a:p>
            <a:pPr rtl="0"/>
            <a:r>
              <a:rPr lang="en-NZ" sz="2000" dirty="0">
                <a:latin typeface="Helvetica" panose="020B0604020202020204" pitchFamily="34" charset="0"/>
              </a:rPr>
              <a:t>Sharing best practice</a:t>
            </a:r>
            <a:br>
              <a:rPr lang="en-NZ" sz="2000" dirty="0">
                <a:latin typeface="Helvetica" panose="020B0604020202020204" pitchFamily="34" charset="0"/>
              </a:rPr>
            </a:br>
            <a:br>
              <a:rPr lang="en-NZ" sz="2000" dirty="0">
                <a:latin typeface="Helvetica" panose="020B0604020202020204" pitchFamily="34" charset="0"/>
              </a:rPr>
            </a:br>
            <a:r>
              <a:rPr lang="en-NZ" sz="2000" b="0" i="0" u="sng" dirty="0">
                <a:effectLst/>
                <a:latin typeface="inherit"/>
                <a:hlinkClick r:id="rId2" tooltip="Original URL: https://aiforum.us5.list-manage.com/track/click?u=6cd211649fd1d09c759c0112f&amp;id=320b90ad54&amp;e=aa1658e36c. Click or tap if you trust this link."/>
              </a:rPr>
              <a:t>Learn more</a:t>
            </a:r>
            <a:endParaRPr lang="en-NZ" sz="2000" b="0" i="0" dirty="0">
              <a:effectLst/>
              <a:latin typeface="Helvetica" panose="020B0604020202020204" pitchFamily="34" charset="0"/>
            </a:endParaRPr>
          </a:p>
        </p:txBody>
      </p:sp>
      <p:sp>
        <p:nvSpPr>
          <p:cNvPr id="4" name="Slide Number Placeholder 3">
            <a:extLst>
              <a:ext uri="{FF2B5EF4-FFF2-40B4-BE49-F238E27FC236}">
                <a16:creationId xmlns:a16="http://schemas.microsoft.com/office/drawing/2014/main" id="{193E01F8-549C-D833-C695-FCB07BAAF8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90AD9-4F40-433C-8DEA-5FD182FCA8D6}" type="slidenum">
              <a:rPr kumimoji="0" lang="en-NZ"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NZ"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2" descr="AI Forum">
            <a:extLst>
              <a:ext uri="{FF2B5EF4-FFF2-40B4-BE49-F238E27FC236}">
                <a16:creationId xmlns:a16="http://schemas.microsoft.com/office/drawing/2014/main" id="{DB2DFC62-E654-E06D-7516-3AD10295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
        <p:nvSpPr>
          <p:cNvPr id="6" name="Star: 6 Points 5">
            <a:extLst>
              <a:ext uri="{FF2B5EF4-FFF2-40B4-BE49-F238E27FC236}">
                <a16:creationId xmlns:a16="http://schemas.microsoft.com/office/drawing/2014/main" id="{D2AD396D-3DEB-30B7-690E-64B0B885BA54}"/>
              </a:ext>
            </a:extLst>
          </p:cNvPr>
          <p:cNvSpPr/>
          <p:nvPr/>
        </p:nvSpPr>
        <p:spPr>
          <a:xfrm>
            <a:off x="9875572" y="289171"/>
            <a:ext cx="1741118" cy="1415441"/>
          </a:xfrm>
          <a:prstGeom prst="star6">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Aptos" panose="02110004020202020204"/>
                <a:ea typeface="+mn-ea"/>
                <a:cs typeface="+mn-cs"/>
              </a:rPr>
              <a:t>Action 2</a:t>
            </a:r>
          </a:p>
        </p:txBody>
      </p:sp>
    </p:spTree>
    <p:extLst>
      <p:ext uri="{BB962C8B-B14F-4D97-AF65-F5344CB8AC3E}">
        <p14:creationId xmlns:p14="http://schemas.microsoft.com/office/powerpoint/2010/main" val="3166149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5056-DA3C-A546-AD37-0E6E77520DC8}"/>
              </a:ext>
            </a:extLst>
          </p:cNvPr>
          <p:cNvSpPr>
            <a:spLocks noGrp="1"/>
          </p:cNvSpPr>
          <p:nvPr>
            <p:ph type="title"/>
          </p:nvPr>
        </p:nvSpPr>
        <p:spPr>
          <a:xfrm>
            <a:off x="838200" y="365125"/>
            <a:ext cx="10790816" cy="1325563"/>
          </a:xfrm>
        </p:spPr>
        <p:txBody>
          <a:bodyPr>
            <a:normAutofit/>
          </a:bodyPr>
          <a:lstStyle/>
          <a:p>
            <a:r>
              <a:rPr lang="en-NZ"/>
              <a:t>Recent roundtable on ‘educating the educators’</a:t>
            </a:r>
          </a:p>
        </p:txBody>
      </p:sp>
      <p:sp>
        <p:nvSpPr>
          <p:cNvPr id="3" name="Content Placeholder 2">
            <a:extLst>
              <a:ext uri="{FF2B5EF4-FFF2-40B4-BE49-F238E27FC236}">
                <a16:creationId xmlns:a16="http://schemas.microsoft.com/office/drawing/2014/main" id="{3AAB4CB2-BBDF-BF95-B25D-543BE4822F0E}"/>
              </a:ext>
            </a:extLst>
          </p:cNvPr>
          <p:cNvSpPr>
            <a:spLocks noGrp="1"/>
          </p:cNvSpPr>
          <p:nvPr>
            <p:ph idx="1"/>
          </p:nvPr>
        </p:nvSpPr>
        <p:spPr>
          <a:xfrm>
            <a:off x="838200" y="1654433"/>
            <a:ext cx="10515600" cy="4351338"/>
          </a:xfrm>
        </p:spPr>
        <p:txBody>
          <a:bodyPr>
            <a:normAutofit fontScale="92500" lnSpcReduction="10000"/>
          </a:bodyPr>
          <a:lstStyle/>
          <a:p>
            <a:pPr>
              <a:buFont typeface="Wingdings" panose="05000000000000000000" pitchFamily="2" charset="2"/>
              <a:buChar char="v"/>
            </a:pPr>
            <a:r>
              <a:rPr lang="en-NZ" sz="1800">
                <a:latin typeface="-apple-system"/>
              </a:rPr>
              <a:t>A</a:t>
            </a:r>
            <a:r>
              <a:rPr lang="en-NZ" sz="1800" b="0" i="0">
                <a:effectLst/>
                <a:latin typeface="-apple-system"/>
              </a:rPr>
              <a:t> self-diagnostic tool would help educators to gauge where we are in terms of AI literacy and confidence to use</a:t>
            </a:r>
            <a:endParaRPr lang="en-NZ" sz="1800">
              <a:latin typeface="-apple-system"/>
            </a:endParaRPr>
          </a:p>
          <a:p>
            <a:pPr>
              <a:buFont typeface="Wingdings" panose="05000000000000000000" pitchFamily="2" charset="2"/>
              <a:buChar char="v"/>
            </a:pPr>
            <a:r>
              <a:rPr lang="en-NZ" sz="1800">
                <a:latin typeface="-apple-system"/>
              </a:rPr>
              <a:t>C</a:t>
            </a:r>
            <a:r>
              <a:rPr lang="en-NZ" sz="1800" b="0" i="0">
                <a:effectLst/>
                <a:latin typeface="-apple-system"/>
              </a:rPr>
              <a:t>oupled with a roadmap suggesting appropriate next steps, a diagnostic could show us what we can do with AI tools that we are not currently doing</a:t>
            </a:r>
            <a:endParaRPr lang="en-NZ" sz="1800">
              <a:latin typeface="-apple-system"/>
            </a:endParaRPr>
          </a:p>
          <a:p>
            <a:pPr>
              <a:buFont typeface="Wingdings" panose="05000000000000000000" pitchFamily="2" charset="2"/>
              <a:buChar char="v"/>
            </a:pPr>
            <a:r>
              <a:rPr lang="en-NZ" sz="1800">
                <a:latin typeface="-apple-system"/>
              </a:rPr>
              <a:t>I</a:t>
            </a:r>
            <a:r>
              <a:rPr lang="en-NZ" sz="1800" b="0" i="0">
                <a:effectLst/>
                <a:latin typeface="-apple-system"/>
              </a:rPr>
              <a:t>f teachers had an official “green light” from </a:t>
            </a:r>
            <a:r>
              <a:rPr lang="en-NZ" sz="1800" b="0" i="0" err="1">
                <a:effectLst/>
                <a:latin typeface="-apple-system"/>
              </a:rPr>
              <a:t>MoE</a:t>
            </a:r>
            <a:r>
              <a:rPr lang="en-NZ" sz="1800" b="0" i="0">
                <a:effectLst/>
                <a:latin typeface="-apple-system"/>
              </a:rPr>
              <a:t> and NZQA to experiment with AI tools and techniques, without fear of getting into trouble (privacy, policy, regulations) it would encourage innovation</a:t>
            </a:r>
          </a:p>
          <a:p>
            <a:pPr>
              <a:buFont typeface="Wingdings" panose="05000000000000000000" pitchFamily="2" charset="2"/>
              <a:buChar char="v"/>
            </a:pPr>
            <a:r>
              <a:rPr lang="en-NZ" sz="1800">
                <a:latin typeface="-apple-system"/>
              </a:rPr>
              <a:t>P</a:t>
            </a:r>
            <a:r>
              <a:rPr lang="en-NZ" sz="1800" b="0" i="0">
                <a:effectLst/>
                <a:latin typeface="-apple-system"/>
              </a:rPr>
              <a:t>erhaps all students should sign a “responsible AI use” form at the start of each academic year (similar to the responsible Internet and social media forms they currently sign)? This would normalise AI tool usage like we did with the Internet</a:t>
            </a:r>
          </a:p>
          <a:p>
            <a:pPr>
              <a:buFont typeface="Wingdings" panose="05000000000000000000" pitchFamily="2" charset="2"/>
              <a:buChar char="v"/>
            </a:pPr>
            <a:r>
              <a:rPr lang="en-NZ" sz="1800" b="0" i="0">
                <a:effectLst/>
                <a:latin typeface="-apple-system"/>
              </a:rPr>
              <a:t>Empower educators to make real changes in assessments that are not caught up in bureaucracy to implement </a:t>
            </a:r>
            <a:endParaRPr lang="en-NZ" sz="1800">
              <a:latin typeface="-apple-system"/>
            </a:endParaRPr>
          </a:p>
          <a:p>
            <a:pPr>
              <a:buFont typeface="Wingdings" panose="05000000000000000000" pitchFamily="2" charset="2"/>
              <a:buChar char="v"/>
            </a:pPr>
            <a:r>
              <a:rPr lang="en-NZ" sz="1800">
                <a:latin typeface="-apple-system"/>
              </a:rPr>
              <a:t>P</a:t>
            </a:r>
            <a:r>
              <a:rPr lang="en-NZ" sz="1800" b="0" i="0">
                <a:effectLst/>
                <a:latin typeface="-apple-system"/>
              </a:rPr>
              <a:t>rovide a centralised repository of tried and tested AI tools for use in teaching &amp; learning</a:t>
            </a:r>
            <a:endParaRPr lang="en-NZ" sz="1800">
              <a:latin typeface="-apple-system"/>
            </a:endParaRPr>
          </a:p>
          <a:p>
            <a:pPr>
              <a:buFont typeface="Wingdings" panose="05000000000000000000" pitchFamily="2" charset="2"/>
              <a:buChar char="v"/>
            </a:pPr>
            <a:r>
              <a:rPr lang="en-NZ" sz="1800">
                <a:latin typeface="-apple-system"/>
              </a:rPr>
              <a:t>E</a:t>
            </a:r>
            <a:r>
              <a:rPr lang="en-NZ" sz="1800" b="0" i="0">
                <a:effectLst/>
                <a:latin typeface="-apple-system"/>
              </a:rPr>
              <a:t>xpand the AI Community of Practice to become a regional network of experts to support educators through technical advice and professional development sessions</a:t>
            </a:r>
            <a:endParaRPr lang="en-NZ" sz="1800">
              <a:latin typeface="-apple-system"/>
            </a:endParaRPr>
          </a:p>
          <a:p>
            <a:pPr>
              <a:buFont typeface="Wingdings" panose="05000000000000000000" pitchFamily="2" charset="2"/>
              <a:buChar char="v"/>
            </a:pPr>
            <a:r>
              <a:rPr lang="en-NZ" sz="1800">
                <a:latin typeface="-apple-system"/>
              </a:rPr>
              <a:t>E</a:t>
            </a:r>
            <a:r>
              <a:rPr lang="en-NZ" sz="1800" b="0" i="0">
                <a:effectLst/>
                <a:latin typeface="-apple-system"/>
              </a:rPr>
              <a:t>stablish clusters of schools / higher educators to collaborate and share learning experiences</a:t>
            </a:r>
            <a:endParaRPr lang="en-NZ" sz="1800">
              <a:latin typeface="-apple-system"/>
            </a:endParaRPr>
          </a:p>
          <a:p>
            <a:pPr>
              <a:buFont typeface="Wingdings" panose="05000000000000000000" pitchFamily="2" charset="2"/>
              <a:buChar char="v"/>
            </a:pPr>
            <a:r>
              <a:rPr lang="en-NZ" sz="1800">
                <a:latin typeface="-apple-system"/>
              </a:rPr>
              <a:t>R</a:t>
            </a:r>
            <a:r>
              <a:rPr lang="en-NZ" sz="1800" b="0" i="0">
                <a:effectLst/>
                <a:latin typeface="-apple-system"/>
              </a:rPr>
              <a:t>oll out training in AI literacy to all educators</a:t>
            </a:r>
            <a:endParaRPr lang="en-NZ" sz="1800">
              <a:latin typeface="-apple-system"/>
            </a:endParaRPr>
          </a:p>
          <a:p>
            <a:pPr>
              <a:buFont typeface="Wingdings" panose="05000000000000000000" pitchFamily="2" charset="2"/>
              <a:buChar char="v"/>
            </a:pPr>
            <a:r>
              <a:rPr lang="en-NZ" sz="1800">
                <a:latin typeface="-apple-system"/>
              </a:rPr>
              <a:t>C</a:t>
            </a:r>
            <a:r>
              <a:rPr lang="en-NZ" sz="1800" b="0" i="0">
                <a:effectLst/>
                <a:latin typeface="-apple-system"/>
              </a:rPr>
              <a:t>ompile a list of training resources currently available for AI in education and make these available </a:t>
            </a:r>
            <a:endParaRPr lang="en-NZ" sz="1800"/>
          </a:p>
        </p:txBody>
      </p:sp>
      <p:sp>
        <p:nvSpPr>
          <p:cNvPr id="4" name="Slide Number Placeholder 3">
            <a:extLst>
              <a:ext uri="{FF2B5EF4-FFF2-40B4-BE49-F238E27FC236}">
                <a16:creationId xmlns:a16="http://schemas.microsoft.com/office/drawing/2014/main" id="{8DFC54A8-5492-BB43-50A5-CEE5407B5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90AD9-4F40-433C-8DEA-5FD182FCA8D6}" type="slidenum">
              <a:rPr kumimoji="0" lang="en-NZ"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NZ"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2" descr="AI Forum">
            <a:extLst>
              <a:ext uri="{FF2B5EF4-FFF2-40B4-BE49-F238E27FC236}">
                <a16:creationId xmlns:a16="http://schemas.microsoft.com/office/drawing/2014/main" id="{616C487F-9FDC-0B9E-258B-E2B1C2134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969516"/>
            <a:ext cx="2380129" cy="789348"/>
          </a:xfrm>
          <a:prstGeom prst="rect">
            <a:avLst/>
          </a:prstGeom>
          <a:noFill/>
          <a:extLst>
            <a:ext uri="{909E8E84-426E-40DD-AFC4-6F175D3DCCD1}">
              <a14:hiddenFill xmlns:a14="http://schemas.microsoft.com/office/drawing/2010/main">
                <a:solidFill>
                  <a:srgbClr val="FFFFFF"/>
                </a:solidFill>
              </a14:hiddenFill>
            </a:ext>
          </a:extLst>
        </p:spPr>
      </p:pic>
      <p:sp>
        <p:nvSpPr>
          <p:cNvPr id="6" name="Star: 6 Points 5">
            <a:extLst>
              <a:ext uri="{FF2B5EF4-FFF2-40B4-BE49-F238E27FC236}">
                <a16:creationId xmlns:a16="http://schemas.microsoft.com/office/drawing/2014/main" id="{AD9CE5EF-7A85-7465-C16B-D92C7BA2E3DE}"/>
              </a:ext>
            </a:extLst>
          </p:cNvPr>
          <p:cNvSpPr/>
          <p:nvPr/>
        </p:nvSpPr>
        <p:spPr>
          <a:xfrm>
            <a:off x="10268368" y="4656746"/>
            <a:ext cx="1741118" cy="1415441"/>
          </a:xfrm>
          <a:prstGeom prst="star6">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Aptos" panose="02110004020202020204"/>
                <a:ea typeface="+mn-ea"/>
                <a:cs typeface="+mn-cs"/>
              </a:rPr>
              <a:t>Action 3</a:t>
            </a:r>
          </a:p>
        </p:txBody>
      </p:sp>
    </p:spTree>
    <p:extLst>
      <p:ext uri="{BB962C8B-B14F-4D97-AF65-F5344CB8AC3E}">
        <p14:creationId xmlns:p14="http://schemas.microsoft.com/office/powerpoint/2010/main" val="162318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34B0-5D7D-3EB9-90ED-E2000A0D224C}"/>
              </a:ext>
            </a:extLst>
          </p:cNvPr>
          <p:cNvSpPr>
            <a:spLocks noGrp="1"/>
          </p:cNvSpPr>
          <p:nvPr>
            <p:ph type="title"/>
          </p:nvPr>
        </p:nvSpPr>
        <p:spPr>
          <a:xfrm>
            <a:off x="415600" y="496667"/>
            <a:ext cx="11360800" cy="978000"/>
          </a:xfrm>
        </p:spPr>
        <p:txBody>
          <a:bodyPr/>
          <a:lstStyle/>
          <a:p>
            <a:r>
              <a:rPr lang="en-NZ">
                <a:solidFill>
                  <a:srgbClr val="2189E7"/>
                </a:solidFill>
              </a:rPr>
              <a:t>AI assisted learning: </a:t>
            </a:r>
            <a:r>
              <a:rPr lang="en-US"/>
              <a:t>Grasp main points </a:t>
            </a:r>
            <a:endParaRPr lang="en-NZ"/>
          </a:p>
        </p:txBody>
      </p:sp>
      <p:sp>
        <p:nvSpPr>
          <p:cNvPr id="9" name="Text Placeholder 8">
            <a:extLst>
              <a:ext uri="{FF2B5EF4-FFF2-40B4-BE49-F238E27FC236}">
                <a16:creationId xmlns:a16="http://schemas.microsoft.com/office/drawing/2014/main" id="{0D241EF9-E4F7-0368-028E-E687DB0F1AEC}"/>
              </a:ext>
            </a:extLst>
          </p:cNvPr>
          <p:cNvSpPr>
            <a:spLocks noGrp="1"/>
          </p:cNvSpPr>
          <p:nvPr>
            <p:ph type="body" idx="2"/>
          </p:nvPr>
        </p:nvSpPr>
        <p:spPr>
          <a:xfrm>
            <a:off x="6442400" y="3249617"/>
            <a:ext cx="5334000" cy="4133849"/>
          </a:xfrm>
        </p:spPr>
        <p:txBody>
          <a:bodyPr/>
          <a:lstStyle/>
          <a:p>
            <a:pPr>
              <a:buClr>
                <a:srgbClr val="2189E7"/>
              </a:buClr>
              <a:buFont typeface="Arial" panose="020B0604020202020204" pitchFamily="34" charset="0"/>
              <a:buChar char="•"/>
            </a:pPr>
            <a:r>
              <a:rPr lang="en-US">
                <a:solidFill>
                  <a:srgbClr val="2189E7"/>
                </a:solidFill>
              </a:rPr>
              <a:t>Elicit; Perplexity</a:t>
            </a:r>
          </a:p>
          <a:p>
            <a:pPr>
              <a:buClr>
                <a:srgbClr val="2189E7"/>
              </a:buClr>
              <a:buFont typeface="Arial" panose="020B0604020202020204" pitchFamily="34" charset="0"/>
              <a:buChar char="•"/>
            </a:pPr>
            <a:endParaRPr lang="en-US">
              <a:solidFill>
                <a:srgbClr val="2189E7"/>
              </a:solidFill>
            </a:endParaRPr>
          </a:p>
          <a:p>
            <a:pPr>
              <a:buClr>
                <a:srgbClr val="2189E7"/>
              </a:buClr>
              <a:buFont typeface="Arial" panose="020B0604020202020204" pitchFamily="34" charset="0"/>
              <a:buChar char="•"/>
            </a:pPr>
            <a:r>
              <a:rPr lang="en-US">
                <a:solidFill>
                  <a:srgbClr val="2189E7"/>
                </a:solidFill>
              </a:rPr>
              <a:t>Quickly extract key information</a:t>
            </a:r>
          </a:p>
          <a:p>
            <a:pPr>
              <a:buClr>
                <a:srgbClr val="2189E7"/>
              </a:buClr>
              <a:buFont typeface="Arial" panose="020B0604020202020204" pitchFamily="34" charset="0"/>
              <a:buChar char="•"/>
            </a:pPr>
            <a:endParaRPr lang="en-US">
              <a:solidFill>
                <a:srgbClr val="2189E7"/>
              </a:solidFill>
            </a:endParaRPr>
          </a:p>
          <a:p>
            <a:pPr>
              <a:buClr>
                <a:srgbClr val="2189E7"/>
              </a:buClr>
              <a:buFont typeface="Arial" panose="020B0604020202020204" pitchFamily="34" charset="0"/>
              <a:buChar char="•"/>
            </a:pPr>
            <a:r>
              <a:rPr lang="en-US">
                <a:solidFill>
                  <a:srgbClr val="2189E7"/>
                </a:solidFill>
              </a:rPr>
              <a:t>DOI link can access the paper</a:t>
            </a:r>
          </a:p>
          <a:p>
            <a:pPr>
              <a:buClr>
                <a:srgbClr val="2189E7"/>
              </a:buClr>
              <a:buFont typeface="Arial" panose="020B0604020202020204" pitchFamily="34" charset="0"/>
              <a:buChar char="•"/>
            </a:pPr>
            <a:endParaRPr lang="en-US">
              <a:solidFill>
                <a:srgbClr val="2189E7"/>
              </a:solidFill>
            </a:endParaRPr>
          </a:p>
          <a:p>
            <a:pPr>
              <a:buClr>
                <a:srgbClr val="2189E7"/>
              </a:buClr>
              <a:buFont typeface="Arial" panose="020B0604020202020204" pitchFamily="34" charset="0"/>
              <a:buChar char="•"/>
            </a:pPr>
            <a:r>
              <a:rPr lang="en-US">
                <a:solidFill>
                  <a:srgbClr val="2189E7"/>
                </a:solidFill>
              </a:rPr>
              <a:t>Number of citations help gauge the quality of the paper</a:t>
            </a:r>
          </a:p>
          <a:p>
            <a:pPr>
              <a:buClr>
                <a:srgbClr val="2189E7"/>
              </a:buClr>
              <a:buFont typeface="Arial" panose="020B0604020202020204" pitchFamily="34" charset="0"/>
              <a:buChar char="•"/>
            </a:pPr>
            <a:endParaRPr lang="en-NZ">
              <a:solidFill>
                <a:srgbClr val="2189E7"/>
              </a:solidFill>
            </a:endParaRPr>
          </a:p>
        </p:txBody>
      </p:sp>
      <p:sp>
        <p:nvSpPr>
          <p:cNvPr id="5" name="Slide Number Placeholder 4">
            <a:extLst>
              <a:ext uri="{FF2B5EF4-FFF2-40B4-BE49-F238E27FC236}">
                <a16:creationId xmlns:a16="http://schemas.microsoft.com/office/drawing/2014/main" id="{DA0B2893-6662-F160-8462-61775FE390A3}"/>
              </a:ext>
            </a:extLst>
          </p:cNvPr>
          <p:cNvSpPr>
            <a:spLocks noGrp="1"/>
          </p:cNvSpPr>
          <p:nvPr>
            <p:ph type="sldNum" idx="12"/>
          </p:nvPr>
        </p:nvSpPr>
        <p:spPr>
          <a:xfrm>
            <a:off x="11296611" y="6217623"/>
            <a:ext cx="731600" cy="524800"/>
          </a:xfrm>
        </p:spPr>
        <p:txBody>
          <a:bodyPr/>
          <a:lstStyle/>
          <a:p>
            <a:pPr lvl="0"/>
            <a:fld id="{00000000-1234-1234-1234-123412341234}" type="slidenum">
              <a:rPr lang="en" smtClean="0"/>
              <a:pPr lvl="0"/>
              <a:t>4</a:t>
            </a:fld>
            <a:endParaRPr lang="en"/>
          </a:p>
        </p:txBody>
      </p:sp>
      <p:grpSp>
        <p:nvGrpSpPr>
          <p:cNvPr id="14" name="Group 13">
            <a:extLst>
              <a:ext uri="{FF2B5EF4-FFF2-40B4-BE49-F238E27FC236}">
                <a16:creationId xmlns:a16="http://schemas.microsoft.com/office/drawing/2014/main" id="{F29B5AFA-DF4E-DCD3-7374-872BF8072EE7}"/>
              </a:ext>
            </a:extLst>
          </p:cNvPr>
          <p:cNvGrpSpPr/>
          <p:nvPr/>
        </p:nvGrpSpPr>
        <p:grpSpPr>
          <a:xfrm>
            <a:off x="414867" y="2172657"/>
            <a:ext cx="5970683" cy="3496471"/>
            <a:chOff x="714196" y="1652739"/>
            <a:chExt cx="4478012" cy="2622353"/>
          </a:xfrm>
        </p:grpSpPr>
        <p:sp>
          <p:nvSpPr>
            <p:cNvPr id="15" name="Object 2"/>
            <p:cNvSpPr/>
            <p:nvPr/>
          </p:nvSpPr>
          <p:spPr>
            <a:xfrm>
              <a:off x="1267775" y="1839864"/>
              <a:ext cx="3368255" cy="2102561"/>
            </a:xfrm>
            <a:prstGeom prst="rect">
              <a:avLst/>
            </a:prstGeom>
            <a:solidFill>
              <a:srgbClr val="62A8BB"/>
            </a:solidFill>
          </p:spPr>
          <p:txBody>
            <a:bodyPr/>
            <a:lstStyle/>
            <a:p>
              <a:endParaRPr lang="en-NZ" sz="1400"/>
            </a:p>
          </p:txBody>
        </p:sp>
        <p:pic>
          <p:nvPicPr>
            <p:cNvPr id="16" name="Object 3" descr="preencoded.png"/>
            <p:cNvPicPr>
              <a:picLocks noChangeAspect="1"/>
            </p:cNvPicPr>
            <p:nvPr/>
          </p:nvPicPr>
          <p:blipFill>
            <a:blip r:embed="rId2"/>
            <a:srcRect l="9444" r="9444"/>
            <a:stretch/>
          </p:blipFill>
          <p:spPr>
            <a:xfrm>
              <a:off x="1267775" y="1839864"/>
              <a:ext cx="3368255" cy="2102561"/>
            </a:xfrm>
            <a:prstGeom prst="rect">
              <a:avLst/>
            </a:prstGeom>
          </p:spPr>
        </p:pic>
        <p:sp>
          <p:nvSpPr>
            <p:cNvPr id="17" name="Object 4"/>
            <p:cNvSpPr/>
            <p:nvPr/>
          </p:nvSpPr>
          <p:spPr>
            <a:xfrm>
              <a:off x="1267775" y="1839864"/>
              <a:ext cx="3368255" cy="2102561"/>
            </a:xfrm>
            <a:prstGeom prst="rect">
              <a:avLst/>
            </a:prstGeom>
            <a:noFill/>
          </p:spPr>
          <p:txBody>
            <a:bodyPr/>
            <a:lstStyle/>
            <a:p>
              <a:endParaRPr lang="en-NZ" sz="1400"/>
            </a:p>
          </p:txBody>
        </p:sp>
        <p:pic>
          <p:nvPicPr>
            <p:cNvPr id="18" name="Object 5" descr="https://storage.googleapis.com/firebase-beautifulslides-static-assets/images/frames/Apple-Macbook-Space-Grey.30d239f0964c80a65c4c4e23d710a49c.png"/>
            <p:cNvPicPr>
              <a:picLocks noChangeAspect="1"/>
            </p:cNvPicPr>
            <p:nvPr/>
          </p:nvPicPr>
          <p:blipFill>
            <a:blip r:embed="rId3"/>
            <a:stretch>
              <a:fillRect/>
            </a:stretch>
          </p:blipFill>
          <p:spPr>
            <a:xfrm>
              <a:off x="714196" y="1652739"/>
              <a:ext cx="4478012" cy="2622353"/>
            </a:xfrm>
            <a:prstGeom prst="rect">
              <a:avLst/>
            </a:prstGeom>
          </p:spPr>
        </p:pic>
      </p:grpSp>
      <p:sp>
        <p:nvSpPr>
          <p:cNvPr id="8" name="Speech Bubble: Oval 7">
            <a:extLst>
              <a:ext uri="{FF2B5EF4-FFF2-40B4-BE49-F238E27FC236}">
                <a16:creationId xmlns:a16="http://schemas.microsoft.com/office/drawing/2014/main" id="{3BB82D72-6582-D8D6-0EC3-3856871C98F2}"/>
              </a:ext>
            </a:extLst>
          </p:cNvPr>
          <p:cNvSpPr/>
          <p:nvPr/>
        </p:nvSpPr>
        <p:spPr>
          <a:xfrm>
            <a:off x="7963482" y="1410575"/>
            <a:ext cx="4064729" cy="1524164"/>
          </a:xfrm>
          <a:prstGeom prst="wedgeEllipseCallout">
            <a:avLst/>
          </a:prstGeom>
          <a:solidFill>
            <a:srgbClr val="1957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600">
                <a:solidFill>
                  <a:schemeClr val="bg1"/>
                </a:solidFill>
                <a:latin typeface="Aptos" panose="020B0004020202020204" pitchFamily="34" charset="0"/>
                <a:ea typeface="Aptos" panose="020B0004020202020204" pitchFamily="34" charset="0"/>
                <a:cs typeface="Times New Roman" panose="02020603050405020304" pitchFamily="18" charset="0"/>
              </a:rPr>
              <a:t>"If a workman wishes to do a good job, he must first sharpen his tools", and AI is that tool for my effective learning”</a:t>
            </a:r>
            <a:endParaRPr lang="en-NZ" sz="1600">
              <a:solidFill>
                <a:schemeClr val="bg1"/>
              </a:solidFill>
            </a:endParaRPr>
          </a:p>
        </p:txBody>
      </p:sp>
      <p:pic>
        <p:nvPicPr>
          <p:cNvPr id="3" name="Picture 2">
            <a:extLst>
              <a:ext uri="{FF2B5EF4-FFF2-40B4-BE49-F238E27FC236}">
                <a16:creationId xmlns:a16="http://schemas.microsoft.com/office/drawing/2014/main" id="{A00856DD-1E0A-7B82-3E45-31BC5A304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126429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CE579C-AA7A-AC92-B901-12B2A4E765A2}"/>
              </a:ext>
            </a:extLst>
          </p:cNvPr>
          <p:cNvSpPr>
            <a:spLocks noGrp="1"/>
          </p:cNvSpPr>
          <p:nvPr>
            <p:ph type="title"/>
          </p:nvPr>
        </p:nvSpPr>
        <p:spPr/>
        <p:txBody>
          <a:bodyPr/>
          <a:lstStyle/>
          <a:p>
            <a:r>
              <a:rPr lang="en-NZ">
                <a:solidFill>
                  <a:srgbClr val="2189E7"/>
                </a:solidFill>
              </a:rPr>
              <a:t>Research companion: </a:t>
            </a:r>
            <a:r>
              <a:rPr lang="en-NZ"/>
              <a:t>retrieve and connect </a:t>
            </a:r>
          </a:p>
        </p:txBody>
      </p:sp>
      <p:sp>
        <p:nvSpPr>
          <p:cNvPr id="3" name="Slide Number Placeholder 2">
            <a:extLst>
              <a:ext uri="{FF2B5EF4-FFF2-40B4-BE49-F238E27FC236}">
                <a16:creationId xmlns:a16="http://schemas.microsoft.com/office/drawing/2014/main" id="{DC0759DB-CB5B-4D8D-0F32-F50DC60A09DD}"/>
              </a:ext>
            </a:extLst>
          </p:cNvPr>
          <p:cNvSpPr>
            <a:spLocks noGrp="1"/>
          </p:cNvSpPr>
          <p:nvPr>
            <p:ph type="sldNum" idx="12"/>
          </p:nvPr>
        </p:nvSpPr>
        <p:spPr/>
        <p:txBody>
          <a:bodyPr/>
          <a:lstStyle/>
          <a:p>
            <a:fld id="{00000000-1234-1234-1234-123412341234}" type="slidenum">
              <a:rPr lang="en" smtClean="0"/>
              <a:pPr/>
              <a:t>5</a:t>
            </a:fld>
            <a:endParaRPr lang="en"/>
          </a:p>
        </p:txBody>
      </p:sp>
      <p:sp>
        <p:nvSpPr>
          <p:cNvPr id="6" name="Object 3"/>
          <p:cNvSpPr/>
          <p:nvPr/>
        </p:nvSpPr>
        <p:spPr>
          <a:xfrm>
            <a:off x="3295975" y="2234948"/>
            <a:ext cx="5604789" cy="3502993"/>
          </a:xfrm>
          <a:prstGeom prst="rect">
            <a:avLst/>
          </a:prstGeom>
          <a:solidFill>
            <a:srgbClr val="F0B356"/>
          </a:solidFill>
        </p:spPr>
        <p:txBody>
          <a:bodyPr/>
          <a:lstStyle/>
          <a:p>
            <a:endParaRPr lang="en-NZ" sz="1400"/>
          </a:p>
        </p:txBody>
      </p:sp>
      <p:pic>
        <p:nvPicPr>
          <p:cNvPr id="7" name="Object 4" descr="preencoded.png"/>
          <p:cNvPicPr>
            <a:picLocks noChangeAspect="1"/>
          </p:cNvPicPr>
          <p:nvPr/>
        </p:nvPicPr>
        <p:blipFill>
          <a:blip r:embed="rId2"/>
          <a:srcRect l="11124" t="102" r="11124" b="102"/>
          <a:stretch/>
        </p:blipFill>
        <p:spPr>
          <a:xfrm>
            <a:off x="3295975" y="2234948"/>
            <a:ext cx="5604789" cy="3502993"/>
          </a:xfrm>
          <a:prstGeom prst="rect">
            <a:avLst/>
          </a:prstGeom>
        </p:spPr>
      </p:pic>
      <p:sp>
        <p:nvSpPr>
          <p:cNvPr id="8" name="Object 5"/>
          <p:cNvSpPr/>
          <p:nvPr/>
        </p:nvSpPr>
        <p:spPr>
          <a:xfrm>
            <a:off x="3295975" y="2234948"/>
            <a:ext cx="5604789" cy="3502993"/>
          </a:xfrm>
          <a:prstGeom prst="rect">
            <a:avLst/>
          </a:prstGeom>
          <a:noFill/>
        </p:spPr>
        <p:txBody>
          <a:bodyPr/>
          <a:lstStyle/>
          <a:p>
            <a:endParaRPr lang="en-NZ" sz="1400"/>
          </a:p>
        </p:txBody>
      </p:sp>
      <p:pic>
        <p:nvPicPr>
          <p:cNvPr id="9" name="Object 6" descr="https://storage.googleapis.com/firebase-beautifulslides-static-assets/images/frames/Apple Macbook Air 13.00bba025d2022174baab470e003ce8cf.png"/>
          <p:cNvPicPr>
            <a:picLocks noChangeAspect="1"/>
          </p:cNvPicPr>
          <p:nvPr/>
        </p:nvPicPr>
        <p:blipFill>
          <a:blip r:embed="rId3"/>
          <a:stretch>
            <a:fillRect/>
          </a:stretch>
        </p:blipFill>
        <p:spPr>
          <a:xfrm>
            <a:off x="2276215" y="1923569"/>
            <a:ext cx="7636525" cy="4456587"/>
          </a:xfrm>
          <a:prstGeom prst="rect">
            <a:avLst/>
          </a:prstGeom>
        </p:spPr>
      </p:pic>
      <p:pic>
        <p:nvPicPr>
          <p:cNvPr id="10" name="Object 7"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1049" y="3044382"/>
            <a:ext cx="2485403" cy="952263"/>
          </a:xfrm>
          <a:prstGeom prst="rect">
            <a:avLst/>
          </a:prstGeom>
        </p:spPr>
      </p:pic>
      <p:pic>
        <p:nvPicPr>
          <p:cNvPr id="11" name="Object 8"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3317" y="3941125"/>
            <a:ext cx="123795" cy="123795"/>
          </a:xfrm>
          <a:prstGeom prst="rect">
            <a:avLst/>
          </a:prstGeom>
        </p:spPr>
      </p:pic>
      <p:pic>
        <p:nvPicPr>
          <p:cNvPr id="12" name="Object 9"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51245" y="4536577"/>
            <a:ext cx="1428393" cy="295201"/>
          </a:xfrm>
          <a:prstGeom prst="rect">
            <a:avLst/>
          </a:prstGeom>
        </p:spPr>
      </p:pic>
      <p:pic>
        <p:nvPicPr>
          <p:cNvPr id="13" name="Object 10"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48778" y="4483346"/>
            <a:ext cx="133317" cy="114271"/>
          </a:xfrm>
          <a:prstGeom prst="rect">
            <a:avLst/>
          </a:prstGeom>
        </p:spPr>
      </p:pic>
      <p:pic>
        <p:nvPicPr>
          <p:cNvPr id="14" name="Object 11" descr="preencoded.png"/>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64418" y="3364151"/>
            <a:ext cx="1714071" cy="219020"/>
          </a:xfrm>
          <a:prstGeom prst="rect">
            <a:avLst/>
          </a:prstGeom>
        </p:spPr>
      </p:pic>
      <p:pic>
        <p:nvPicPr>
          <p:cNvPr id="15" name="Object 12"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3000" y="3308731"/>
            <a:ext cx="123795" cy="114271"/>
          </a:xfrm>
          <a:prstGeom prst="rect">
            <a:avLst/>
          </a:prstGeom>
        </p:spPr>
      </p:pic>
      <p:pic>
        <p:nvPicPr>
          <p:cNvPr id="16" name="Object 13"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4529" y="2276303"/>
            <a:ext cx="1542664" cy="1542664"/>
          </a:xfrm>
          <a:prstGeom prst="rect">
            <a:avLst/>
          </a:prstGeom>
        </p:spPr>
      </p:pic>
      <p:sp>
        <p:nvSpPr>
          <p:cNvPr id="17" name="Object 14"/>
          <p:cNvSpPr/>
          <p:nvPr/>
        </p:nvSpPr>
        <p:spPr>
          <a:xfrm>
            <a:off x="877717" y="2928381"/>
            <a:ext cx="1249567" cy="230328"/>
          </a:xfrm>
          <a:prstGeom prst="rect">
            <a:avLst/>
          </a:prstGeom>
          <a:noFill/>
        </p:spPr>
        <p:txBody>
          <a:bodyPr wrap="square" lIns="0" tIns="0" rIns="0" bIns="0" rtlCol="0" anchor="t"/>
          <a:lstStyle/>
          <a:p>
            <a:pPr algn="ctr">
              <a:lnSpc>
                <a:spcPts val="1815"/>
              </a:lnSpc>
            </a:pPr>
            <a:r>
              <a:rPr lang="en-US" sz="1440">
                <a:solidFill>
                  <a:srgbClr val="2A2921"/>
                </a:solidFill>
                <a:latin typeface="Montserrat" pitchFamily="34" charset="0"/>
                <a:ea typeface="Montserrat" pitchFamily="34" charset="-122"/>
                <a:cs typeface="Montserrat" pitchFamily="34" charset="-120"/>
              </a:rPr>
              <a:t>Key Feature</a:t>
            </a:r>
            <a:endParaRPr lang="en-US" sz="1400"/>
          </a:p>
        </p:txBody>
      </p:sp>
      <p:pic>
        <p:nvPicPr>
          <p:cNvPr id="18" name="Object 15" descr="preencoded.png"/>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9963" y="4046618"/>
            <a:ext cx="1542664" cy="1561709"/>
          </a:xfrm>
          <a:prstGeom prst="rect">
            <a:avLst/>
          </a:prstGeom>
        </p:spPr>
      </p:pic>
      <p:sp>
        <p:nvSpPr>
          <p:cNvPr id="19" name="Object 16"/>
          <p:cNvSpPr/>
          <p:nvPr/>
        </p:nvSpPr>
        <p:spPr>
          <a:xfrm>
            <a:off x="843412" y="4710431"/>
            <a:ext cx="1275317" cy="230328"/>
          </a:xfrm>
          <a:prstGeom prst="rect">
            <a:avLst/>
          </a:prstGeom>
          <a:noFill/>
        </p:spPr>
        <p:txBody>
          <a:bodyPr wrap="square" lIns="0" tIns="0" rIns="0" bIns="0" rtlCol="0" anchor="t"/>
          <a:lstStyle/>
          <a:p>
            <a:pPr algn="ctr">
              <a:lnSpc>
                <a:spcPts val="1815"/>
              </a:lnSpc>
            </a:pPr>
            <a:r>
              <a:rPr lang="en-US" sz="1440">
                <a:solidFill>
                  <a:srgbClr val="2A2921"/>
                </a:solidFill>
                <a:latin typeface="Montserrat" pitchFamily="34" charset="0"/>
                <a:ea typeface="Montserrat" pitchFamily="34" charset="-122"/>
                <a:cs typeface="Montserrat" pitchFamily="34" charset="-120"/>
              </a:rPr>
              <a:t>Sub-theme</a:t>
            </a:r>
            <a:endParaRPr lang="en-US" sz="1400"/>
          </a:p>
        </p:txBody>
      </p:sp>
      <p:pic>
        <p:nvPicPr>
          <p:cNvPr id="20" name="Object 17" descr="preencoded.png"/>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762269" y="2825441"/>
            <a:ext cx="1514096" cy="1514096"/>
          </a:xfrm>
          <a:prstGeom prst="rect">
            <a:avLst/>
          </a:prstGeom>
        </p:spPr>
      </p:pic>
      <p:sp>
        <p:nvSpPr>
          <p:cNvPr id="21" name="Object 18"/>
          <p:cNvSpPr/>
          <p:nvPr/>
        </p:nvSpPr>
        <p:spPr>
          <a:xfrm>
            <a:off x="9906682" y="3237601"/>
            <a:ext cx="1224471" cy="690985"/>
          </a:xfrm>
          <a:prstGeom prst="rect">
            <a:avLst/>
          </a:prstGeom>
          <a:noFill/>
        </p:spPr>
        <p:txBody>
          <a:bodyPr wrap="square" lIns="0" tIns="0" rIns="0" bIns="0" rtlCol="0" anchor="t"/>
          <a:lstStyle/>
          <a:p>
            <a:pPr algn="ctr">
              <a:lnSpc>
                <a:spcPts val="1815"/>
              </a:lnSpc>
            </a:pPr>
            <a:r>
              <a:rPr lang="en-US" sz="1440" dirty="0">
                <a:solidFill>
                  <a:srgbClr val="2A2921"/>
                </a:solidFill>
                <a:latin typeface="Montserrat" pitchFamily="34" charset="0"/>
                <a:ea typeface="Montserrat" pitchFamily="34" charset="-122"/>
                <a:cs typeface="Montserrat" pitchFamily="34" charset="-120"/>
              </a:rPr>
              <a:t>Literature Abstracts and links</a:t>
            </a:r>
            <a:endParaRPr lang="en-US" sz="1400" dirty="0"/>
          </a:p>
        </p:txBody>
      </p:sp>
      <p:sp>
        <p:nvSpPr>
          <p:cNvPr id="23" name="TextBox 22">
            <a:extLst>
              <a:ext uri="{FF2B5EF4-FFF2-40B4-BE49-F238E27FC236}">
                <a16:creationId xmlns:a16="http://schemas.microsoft.com/office/drawing/2014/main" id="{810BA166-900B-9379-3E1B-55899FC9AAD2}"/>
              </a:ext>
            </a:extLst>
          </p:cNvPr>
          <p:cNvSpPr txBox="1"/>
          <p:nvPr/>
        </p:nvSpPr>
        <p:spPr>
          <a:xfrm>
            <a:off x="3046477" y="6224642"/>
            <a:ext cx="6096000" cy="541751"/>
          </a:xfrm>
          <a:prstGeom prst="rect">
            <a:avLst/>
          </a:prstGeom>
          <a:noFill/>
        </p:spPr>
        <p:txBody>
          <a:bodyPr wrap="square">
            <a:spAutoFit/>
          </a:bodyPr>
          <a:lstStyle/>
          <a:p>
            <a:pPr algn="ctr">
              <a:lnSpc>
                <a:spcPts val="4016"/>
              </a:lnSpc>
            </a:pPr>
            <a:r>
              <a:rPr lang="en-US" sz="1867" b="1">
                <a:solidFill>
                  <a:srgbClr val="2A2921"/>
                </a:solidFill>
                <a:latin typeface="Montserrat" pitchFamily="34" charset="0"/>
                <a:ea typeface="Montserrat" pitchFamily="34" charset="-122"/>
                <a:cs typeface="Montserrat" pitchFamily="34" charset="-120"/>
              </a:rPr>
              <a:t>Openknowledgemaps.org</a:t>
            </a:r>
            <a:endParaRPr lang="en-US" sz="1067" b="1"/>
          </a:p>
        </p:txBody>
      </p:sp>
      <p:sp>
        <p:nvSpPr>
          <p:cNvPr id="25" name="TextBox 24">
            <a:extLst>
              <a:ext uri="{FF2B5EF4-FFF2-40B4-BE49-F238E27FC236}">
                <a16:creationId xmlns:a16="http://schemas.microsoft.com/office/drawing/2014/main" id="{F56B1730-B698-367F-8DF5-BF7407A8C590}"/>
              </a:ext>
            </a:extLst>
          </p:cNvPr>
          <p:cNvSpPr txBox="1"/>
          <p:nvPr/>
        </p:nvSpPr>
        <p:spPr>
          <a:xfrm>
            <a:off x="8921453" y="1461561"/>
            <a:ext cx="3127447" cy="748988"/>
          </a:xfrm>
          <a:prstGeom prst="rect">
            <a:avLst/>
          </a:prstGeom>
          <a:noFill/>
        </p:spPr>
        <p:txBody>
          <a:bodyPr wrap="square">
            <a:spAutoFit/>
          </a:bodyPr>
          <a:lstStyle/>
          <a:p>
            <a:pPr algn="ctr"/>
            <a:r>
              <a:rPr lang="en-US" sz="2400" b="1">
                <a:solidFill>
                  <a:srgbClr val="2189E7"/>
                </a:solidFill>
                <a:latin typeface="Montserrat" pitchFamily="34" charset="0"/>
                <a:ea typeface="Montserrat" pitchFamily="34" charset="-122"/>
                <a:cs typeface="Montserrat" pitchFamily="34" charset="-120"/>
              </a:rPr>
              <a:t>B</a:t>
            </a:r>
            <a:r>
              <a:rPr lang="en-US" sz="1867" b="1">
                <a:solidFill>
                  <a:srgbClr val="2189E7"/>
                </a:solidFill>
                <a:latin typeface="Montserrat" pitchFamily="34" charset="0"/>
                <a:ea typeface="Montserrat" pitchFamily="34" charset="-122"/>
                <a:cs typeface="Montserrat" pitchFamily="34" charset="-120"/>
              </a:rPr>
              <a:t>oost research efficiency</a:t>
            </a:r>
            <a:endParaRPr lang="en-NZ" sz="2400" b="1">
              <a:solidFill>
                <a:srgbClr val="2189E7"/>
              </a:solidFill>
            </a:endParaRPr>
          </a:p>
        </p:txBody>
      </p:sp>
      <p:pic>
        <p:nvPicPr>
          <p:cNvPr id="2" name="Picture 1">
            <a:extLst>
              <a:ext uri="{FF2B5EF4-FFF2-40B4-BE49-F238E27FC236}">
                <a16:creationId xmlns:a16="http://schemas.microsoft.com/office/drawing/2014/main" id="{C7D89D5E-05C2-96E1-8A95-D1769F0D99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421054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932A-C84F-3E95-E8D8-E0F5326A67D6}"/>
              </a:ext>
            </a:extLst>
          </p:cNvPr>
          <p:cNvSpPr>
            <a:spLocks noGrp="1"/>
          </p:cNvSpPr>
          <p:nvPr>
            <p:ph type="title"/>
          </p:nvPr>
        </p:nvSpPr>
        <p:spPr>
          <a:noFill/>
        </p:spPr>
        <p:txBody>
          <a:bodyPr/>
          <a:lstStyle/>
          <a:p>
            <a:r>
              <a:rPr lang="en-NZ"/>
              <a:t>Overcome </a:t>
            </a:r>
            <a:r>
              <a:rPr lang="en-NZ">
                <a:solidFill>
                  <a:srgbClr val="2189E7"/>
                </a:solidFill>
              </a:rPr>
              <a:t>language barriers</a:t>
            </a:r>
          </a:p>
        </p:txBody>
      </p:sp>
      <p:sp>
        <p:nvSpPr>
          <p:cNvPr id="3" name="Text Placeholder 2">
            <a:extLst>
              <a:ext uri="{FF2B5EF4-FFF2-40B4-BE49-F238E27FC236}">
                <a16:creationId xmlns:a16="http://schemas.microsoft.com/office/drawing/2014/main" id="{0EF6507F-C424-FE1C-AAC8-430462795DC1}"/>
              </a:ext>
            </a:extLst>
          </p:cNvPr>
          <p:cNvSpPr>
            <a:spLocks noGrp="1"/>
          </p:cNvSpPr>
          <p:nvPr>
            <p:ph type="body" idx="1"/>
          </p:nvPr>
        </p:nvSpPr>
        <p:spPr>
          <a:xfrm>
            <a:off x="415601" y="1958433"/>
            <a:ext cx="4202895" cy="4133200"/>
          </a:xfrm>
        </p:spPr>
        <p:txBody>
          <a:bodyPr/>
          <a:lstStyle/>
          <a:p>
            <a:pPr>
              <a:buClr>
                <a:srgbClr val="2189E7"/>
              </a:buClr>
              <a:buFont typeface="Arial" panose="020B0604020202020204" pitchFamily="34" charset="0"/>
              <a:buChar char="•"/>
            </a:pPr>
            <a:r>
              <a:rPr lang="en-NZ" sz="1867">
                <a:solidFill>
                  <a:srgbClr val="2189E7"/>
                </a:solidFill>
              </a:rPr>
              <a:t>Grammarly</a:t>
            </a:r>
          </a:p>
          <a:p>
            <a:pPr>
              <a:buClr>
                <a:srgbClr val="2189E7"/>
              </a:buClr>
              <a:buFont typeface="Arial" panose="020B0604020202020204" pitchFamily="34" charset="0"/>
              <a:buChar char="•"/>
            </a:pPr>
            <a:r>
              <a:rPr lang="en-NZ" sz="1867">
                <a:solidFill>
                  <a:srgbClr val="2189E7"/>
                </a:solidFill>
              </a:rPr>
              <a:t>Fix spelling &amp; grammar</a:t>
            </a:r>
          </a:p>
          <a:p>
            <a:pPr>
              <a:buClr>
                <a:srgbClr val="2189E7"/>
              </a:buClr>
              <a:buFont typeface="Arial" panose="020B0604020202020204" pitchFamily="34" charset="0"/>
              <a:buChar char="•"/>
            </a:pPr>
            <a:r>
              <a:rPr lang="en-NZ" sz="1867">
                <a:solidFill>
                  <a:srgbClr val="2189E7"/>
                </a:solidFill>
              </a:rPr>
              <a:t>Supports multiple languages</a:t>
            </a:r>
          </a:p>
          <a:p>
            <a:pPr>
              <a:buClr>
                <a:srgbClr val="2189E7"/>
              </a:buClr>
              <a:buFont typeface="Arial" panose="020B0604020202020204" pitchFamily="34" charset="0"/>
              <a:buChar char="•"/>
            </a:pPr>
            <a:r>
              <a:rPr lang="en-NZ" sz="1867">
                <a:solidFill>
                  <a:srgbClr val="2189E7"/>
                </a:solidFill>
              </a:rPr>
              <a:t>Rewrite suggestions</a:t>
            </a:r>
          </a:p>
        </p:txBody>
      </p:sp>
      <p:sp>
        <p:nvSpPr>
          <p:cNvPr id="4" name="Slide Number Placeholder 3">
            <a:extLst>
              <a:ext uri="{FF2B5EF4-FFF2-40B4-BE49-F238E27FC236}">
                <a16:creationId xmlns:a16="http://schemas.microsoft.com/office/drawing/2014/main" id="{96BF5DBC-28A2-DC46-1080-D6C268188A5B}"/>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Object 5" descr="preencoded.png">
            <a:extLst>
              <a:ext uri="{FF2B5EF4-FFF2-40B4-BE49-F238E27FC236}">
                <a16:creationId xmlns:a16="http://schemas.microsoft.com/office/drawing/2014/main" id="{E474850A-64F4-7C0F-3F87-0E124A276124}"/>
              </a:ext>
            </a:extLst>
          </p:cNvPr>
          <p:cNvPicPr>
            <a:picLocks noChangeAspect="1"/>
          </p:cNvPicPr>
          <p:nvPr/>
        </p:nvPicPr>
        <p:blipFill>
          <a:blip r:embed="rId2"/>
          <a:srcRect l="-198" t="4909" r="-198" b="4909"/>
          <a:stretch/>
        </p:blipFill>
        <p:spPr>
          <a:xfrm>
            <a:off x="4196198" y="766367"/>
            <a:ext cx="7716833" cy="6272645"/>
          </a:xfrm>
          <a:prstGeom prst="rect">
            <a:avLst/>
          </a:prstGeom>
        </p:spPr>
      </p:pic>
      <p:pic>
        <p:nvPicPr>
          <p:cNvPr id="6" name="Picture 5">
            <a:extLst>
              <a:ext uri="{FF2B5EF4-FFF2-40B4-BE49-F238E27FC236}">
                <a16:creationId xmlns:a16="http://schemas.microsoft.com/office/drawing/2014/main" id="{AEF5FCDA-D2EE-EB85-47A4-B3F2A5030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389751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5C10-4675-D6FD-C28C-F475F9C888BD}"/>
              </a:ext>
            </a:extLst>
          </p:cNvPr>
          <p:cNvSpPr>
            <a:spLocks noGrp="1"/>
          </p:cNvSpPr>
          <p:nvPr>
            <p:ph type="title"/>
          </p:nvPr>
        </p:nvSpPr>
        <p:spPr/>
        <p:txBody>
          <a:bodyPr/>
          <a:lstStyle/>
          <a:p>
            <a:r>
              <a:rPr lang="en-NZ"/>
              <a:t>Support for </a:t>
            </a:r>
            <a:r>
              <a:rPr lang="en-NZ">
                <a:solidFill>
                  <a:srgbClr val="2189E7"/>
                </a:solidFill>
              </a:rPr>
              <a:t>learning challenges</a:t>
            </a:r>
          </a:p>
        </p:txBody>
      </p:sp>
      <p:sp>
        <p:nvSpPr>
          <p:cNvPr id="3" name="Text Placeholder 2">
            <a:extLst>
              <a:ext uri="{FF2B5EF4-FFF2-40B4-BE49-F238E27FC236}">
                <a16:creationId xmlns:a16="http://schemas.microsoft.com/office/drawing/2014/main" id="{4EE54E93-4729-F45A-8A63-AE4851407E16}"/>
              </a:ext>
            </a:extLst>
          </p:cNvPr>
          <p:cNvSpPr>
            <a:spLocks noGrp="1"/>
          </p:cNvSpPr>
          <p:nvPr>
            <p:ph type="body" idx="1"/>
          </p:nvPr>
        </p:nvSpPr>
        <p:spPr/>
        <p:txBody>
          <a:bodyPr/>
          <a:lstStyle/>
          <a:p>
            <a:pPr marL="186262" indent="0">
              <a:buNone/>
            </a:pPr>
            <a:r>
              <a:rPr lang="en-US" sz="2400" b="1" dirty="0"/>
              <a:t>Noodle Factory</a:t>
            </a:r>
            <a:endParaRPr lang="en-US" sz="2133" b="1" dirty="0"/>
          </a:p>
          <a:p>
            <a:pPr marL="599002" indent="-361942" defTabSz="338320">
              <a:lnSpc>
                <a:spcPct val="150000"/>
              </a:lnSpc>
              <a:spcAft>
                <a:spcPts val="600"/>
              </a:spcAft>
              <a:buFont typeface="Wingdings" panose="05000000000000000000" pitchFamily="2" charset="2"/>
              <a:buChar char="Ø"/>
            </a:pPr>
            <a:r>
              <a:rPr lang="en-US" kern="1200" dirty="0">
                <a:solidFill>
                  <a:srgbClr val="2189E7"/>
                </a:solidFill>
                <a:latin typeface="Source Code Pro" panose="020B0509030403020204" pitchFamily="49" charset="0"/>
                <a:ea typeface="Source Code Pro" panose="020B0509030403020204" pitchFamily="49" charset="0"/>
                <a:cs typeface="+mn-cs"/>
              </a:rPr>
              <a:t>Feedback helps improve my work</a:t>
            </a:r>
          </a:p>
          <a:p>
            <a:pPr marL="599002" indent="-361942" defTabSz="338320">
              <a:lnSpc>
                <a:spcPct val="150000"/>
              </a:lnSpc>
              <a:spcAft>
                <a:spcPts val="600"/>
              </a:spcAft>
              <a:buFont typeface="Wingdings" panose="05000000000000000000" pitchFamily="2" charset="2"/>
              <a:buChar char="Ø"/>
            </a:pPr>
            <a:r>
              <a:rPr lang="en-US" kern="1200" dirty="0">
                <a:solidFill>
                  <a:srgbClr val="2189E7"/>
                </a:solidFill>
                <a:latin typeface="Source Code Pro" panose="020B0509030403020204" pitchFamily="49" charset="0"/>
                <a:ea typeface="Source Code Pro" panose="020B0509030403020204" pitchFamily="49" charset="0"/>
                <a:cs typeface="+mn-cs"/>
              </a:rPr>
              <a:t>24/7 tutor available to help clarify content for me </a:t>
            </a:r>
          </a:p>
          <a:p>
            <a:endParaRPr lang="en-NZ" dirty="0">
              <a:solidFill>
                <a:srgbClr val="2189E7"/>
              </a:solidFill>
            </a:endParaRPr>
          </a:p>
        </p:txBody>
      </p:sp>
      <p:sp>
        <p:nvSpPr>
          <p:cNvPr id="4" name="Text Placeholder 3">
            <a:extLst>
              <a:ext uri="{FF2B5EF4-FFF2-40B4-BE49-F238E27FC236}">
                <a16:creationId xmlns:a16="http://schemas.microsoft.com/office/drawing/2014/main" id="{04B50945-4FF1-4EE6-87A0-196D16F68CA8}"/>
              </a:ext>
            </a:extLst>
          </p:cNvPr>
          <p:cNvSpPr>
            <a:spLocks noGrp="1"/>
          </p:cNvSpPr>
          <p:nvPr>
            <p:ph type="body" idx="2"/>
          </p:nvPr>
        </p:nvSpPr>
        <p:spPr/>
        <p:txBody>
          <a:bodyPr/>
          <a:lstStyle/>
          <a:p>
            <a:pPr marL="186262" indent="0">
              <a:buNone/>
            </a:pPr>
            <a:r>
              <a:rPr lang="en-US" sz="2400" b="1" dirty="0"/>
              <a:t>Chat GPT</a:t>
            </a:r>
            <a:endParaRPr lang="en-US" b="1" dirty="0"/>
          </a:p>
          <a:p>
            <a:pPr marL="599002" indent="-361942" defTabSz="338320">
              <a:lnSpc>
                <a:spcPct val="150000"/>
              </a:lnSpc>
              <a:spcAft>
                <a:spcPts val="600"/>
              </a:spcAft>
              <a:buFont typeface="Wingdings" panose="05000000000000000000" pitchFamily="2" charset="2"/>
              <a:buChar char="Ø"/>
            </a:pPr>
            <a:r>
              <a:rPr lang="en-US" dirty="0">
                <a:solidFill>
                  <a:srgbClr val="2189E7"/>
                </a:solidFill>
              </a:rPr>
              <a:t>My written work can be simplified to be concise</a:t>
            </a:r>
          </a:p>
          <a:p>
            <a:pPr marL="599002" indent="-361942" defTabSz="338320">
              <a:lnSpc>
                <a:spcPct val="150000"/>
              </a:lnSpc>
              <a:spcAft>
                <a:spcPts val="600"/>
              </a:spcAft>
              <a:buFont typeface="Wingdings" panose="05000000000000000000" pitchFamily="2" charset="2"/>
              <a:buChar char="Ø"/>
            </a:pPr>
            <a:r>
              <a:rPr lang="en-US" dirty="0">
                <a:solidFill>
                  <a:srgbClr val="2189E7"/>
                </a:solidFill>
              </a:rPr>
              <a:t>Can clarify complex text for easier understanding</a:t>
            </a:r>
          </a:p>
          <a:p>
            <a:pPr marL="599002" indent="-361942" defTabSz="338320">
              <a:lnSpc>
                <a:spcPct val="150000"/>
              </a:lnSpc>
              <a:spcAft>
                <a:spcPts val="600"/>
              </a:spcAft>
              <a:buFont typeface="Wingdings" panose="05000000000000000000" pitchFamily="2" charset="2"/>
              <a:buChar char="Ø"/>
            </a:pPr>
            <a:r>
              <a:rPr lang="en-US" dirty="0">
                <a:solidFill>
                  <a:srgbClr val="2189E7"/>
                </a:solidFill>
              </a:rPr>
              <a:t>To some degree, can act as a personal tutor in discussion and debate</a:t>
            </a:r>
            <a:endParaRPr lang="en-NZ" dirty="0">
              <a:solidFill>
                <a:srgbClr val="2189E7"/>
              </a:solidFill>
            </a:endParaRPr>
          </a:p>
          <a:p>
            <a:endParaRPr lang="en-US" dirty="0">
              <a:solidFill>
                <a:srgbClr val="2189E7"/>
              </a:solidFill>
            </a:endParaRPr>
          </a:p>
          <a:p>
            <a:endParaRPr lang="en-NZ" dirty="0">
              <a:solidFill>
                <a:srgbClr val="2189E7"/>
              </a:solidFill>
            </a:endParaRPr>
          </a:p>
        </p:txBody>
      </p:sp>
      <p:sp>
        <p:nvSpPr>
          <p:cNvPr id="5" name="Slide Number Placeholder 4">
            <a:extLst>
              <a:ext uri="{FF2B5EF4-FFF2-40B4-BE49-F238E27FC236}">
                <a16:creationId xmlns:a16="http://schemas.microsoft.com/office/drawing/2014/main" id="{8CEDEAF1-DB55-AA86-DE1E-C4CAB099FEA0}"/>
              </a:ext>
            </a:extLst>
          </p:cNvPr>
          <p:cNvSpPr>
            <a:spLocks noGrp="1"/>
          </p:cNvSpPr>
          <p:nvPr>
            <p:ph type="sldNum" idx="12"/>
          </p:nvPr>
        </p:nvSpPr>
        <p:spPr/>
        <p:txBody>
          <a:bodyPr/>
          <a:lstStyle/>
          <a:p>
            <a:fld id="{00000000-1234-1234-1234-123412341234}" type="slidenum">
              <a:rPr lang="en" smtClean="0"/>
              <a:pPr/>
              <a:t>7</a:t>
            </a:fld>
            <a:endParaRPr lang="en"/>
          </a:p>
        </p:txBody>
      </p:sp>
      <p:sp>
        <p:nvSpPr>
          <p:cNvPr id="7" name="TextBox 6">
            <a:extLst>
              <a:ext uri="{FF2B5EF4-FFF2-40B4-BE49-F238E27FC236}">
                <a16:creationId xmlns:a16="http://schemas.microsoft.com/office/drawing/2014/main" id="{1153A621-37E8-308E-F662-7E9B485AED53}"/>
              </a:ext>
            </a:extLst>
          </p:cNvPr>
          <p:cNvSpPr txBox="1"/>
          <p:nvPr/>
        </p:nvSpPr>
        <p:spPr>
          <a:xfrm>
            <a:off x="347200" y="4363027"/>
            <a:ext cx="6096000" cy="1938992"/>
          </a:xfrm>
          <a:prstGeom prst="rect">
            <a:avLst/>
          </a:prstGeom>
          <a:solidFill>
            <a:schemeClr val="tx2"/>
          </a:solidFill>
        </p:spPr>
        <p:txBody>
          <a:bodyPr wrap="square">
            <a:spAutoFit/>
          </a:bodyPr>
          <a:lstStyle/>
          <a:p>
            <a:r>
              <a:rPr lang="en-US" sz="2400">
                <a:solidFill>
                  <a:schemeClr val="bg1"/>
                </a:solidFill>
              </a:rPr>
              <a:t>“I believe that AI can help make the complicated simple for everyone, not just me as a dyslexic” </a:t>
            </a:r>
            <a:br>
              <a:rPr lang="en-US" sz="2400">
                <a:solidFill>
                  <a:schemeClr val="bg1"/>
                </a:solidFill>
              </a:rPr>
            </a:br>
            <a:r>
              <a:rPr lang="en-US" sz="2400">
                <a:solidFill>
                  <a:schemeClr val="bg1"/>
                </a:solidFill>
              </a:rPr>
              <a:t>						    					STUART</a:t>
            </a:r>
            <a:endParaRPr lang="en-NZ" sz="2400">
              <a:solidFill>
                <a:schemeClr val="bg1"/>
              </a:solidFill>
            </a:endParaRPr>
          </a:p>
        </p:txBody>
      </p:sp>
      <p:sp>
        <p:nvSpPr>
          <p:cNvPr id="10" name="Speech Bubble: Oval 9">
            <a:extLst>
              <a:ext uri="{FF2B5EF4-FFF2-40B4-BE49-F238E27FC236}">
                <a16:creationId xmlns:a16="http://schemas.microsoft.com/office/drawing/2014/main" id="{25A82E22-36D8-29C6-DECA-AE648FFD9426}"/>
              </a:ext>
            </a:extLst>
          </p:cNvPr>
          <p:cNvSpPr/>
          <p:nvPr/>
        </p:nvSpPr>
        <p:spPr>
          <a:xfrm>
            <a:off x="7480516" y="247974"/>
            <a:ext cx="3698929" cy="1226693"/>
          </a:xfrm>
          <a:prstGeom prst="wedgeEllipseCallout">
            <a:avLst/>
          </a:prstGeom>
          <a:solidFill>
            <a:srgbClr val="1957A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867"/>
              <a:t>“People with disabilities are already challenged”</a:t>
            </a:r>
          </a:p>
        </p:txBody>
      </p:sp>
      <p:pic>
        <p:nvPicPr>
          <p:cNvPr id="6" name="Picture 5">
            <a:extLst>
              <a:ext uri="{FF2B5EF4-FFF2-40B4-BE49-F238E27FC236}">
                <a16:creationId xmlns:a16="http://schemas.microsoft.com/office/drawing/2014/main" id="{36755E1E-58F5-C8C4-E73E-36CC1F72E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3092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2FD0-D7CD-D35F-7B73-708EF027EDBA}"/>
              </a:ext>
            </a:extLst>
          </p:cNvPr>
          <p:cNvSpPr>
            <a:spLocks noGrp="1"/>
          </p:cNvSpPr>
          <p:nvPr>
            <p:ph type="title"/>
          </p:nvPr>
        </p:nvSpPr>
        <p:spPr>
          <a:xfrm>
            <a:off x="7914895" y="1122363"/>
            <a:ext cx="3967139" cy="2387600"/>
          </a:xfrm>
        </p:spPr>
        <p:txBody>
          <a:bodyPr spcFirstLastPara="1" vert="horz" wrap="square" lIns="91440" tIns="45720" rIns="91440" bIns="45720" rtlCol="0" anchor="b" anchorCtr="0">
            <a:normAutofit/>
          </a:bodyPr>
          <a:lstStyle/>
          <a:p>
            <a:r>
              <a:rPr lang="en-US" sz="3000" dirty="0">
                <a:solidFill>
                  <a:srgbClr val="2189E7"/>
                </a:solidFill>
              </a:rPr>
              <a:t>Input</a:t>
            </a:r>
            <a:r>
              <a:rPr lang="en-US" sz="3000" dirty="0"/>
              <a:t> Draft </a:t>
            </a:r>
            <a:r>
              <a:rPr lang="en-US" sz="3000" dirty="0">
                <a:solidFill>
                  <a:srgbClr val="2189E7"/>
                </a:solidFill>
              </a:rPr>
              <a:t>Blog Assessment into Noodle Factory - AI feedback</a:t>
            </a:r>
          </a:p>
        </p:txBody>
      </p:sp>
      <p:pic>
        <p:nvPicPr>
          <p:cNvPr id="8" name="Picture 7" descr="A white text on a white background&#10;&#10;Description automatically generated">
            <a:extLst>
              <a:ext uri="{FF2B5EF4-FFF2-40B4-BE49-F238E27FC236}">
                <a16:creationId xmlns:a16="http://schemas.microsoft.com/office/drawing/2014/main" id="{3EA3A8B9-A08C-F3A3-284A-FD7D589DB420}"/>
              </a:ext>
            </a:extLst>
          </p:cNvPr>
          <p:cNvPicPr>
            <a:picLocks noChangeAspect="1"/>
          </p:cNvPicPr>
          <p:nvPr/>
        </p:nvPicPr>
        <p:blipFill rotWithShape="1">
          <a:blip r:embed="rId2"/>
          <a:srcRect r="4654" b="2"/>
          <a:stretch/>
        </p:blipFill>
        <p:spPr>
          <a:xfrm>
            <a:off x="-5597" y="10"/>
            <a:ext cx="7477577" cy="6857991"/>
          </a:xfrm>
          <a:prstGeom prst="rect">
            <a:avLst/>
          </a:prstGeom>
          <a:ln>
            <a:solidFill>
              <a:srgbClr val="1957A2"/>
            </a:solidFill>
          </a:ln>
        </p:spPr>
      </p:pic>
      <p:sp>
        <p:nvSpPr>
          <p:cNvPr id="9" name="TextBox 8">
            <a:extLst>
              <a:ext uri="{FF2B5EF4-FFF2-40B4-BE49-F238E27FC236}">
                <a16:creationId xmlns:a16="http://schemas.microsoft.com/office/drawing/2014/main" id="{21DCBEFC-7048-DF3F-99F2-13D1BF143B73}"/>
              </a:ext>
            </a:extLst>
          </p:cNvPr>
          <p:cNvSpPr txBox="1"/>
          <p:nvPr/>
        </p:nvSpPr>
        <p:spPr>
          <a:xfrm>
            <a:off x="7914895" y="3799284"/>
            <a:ext cx="3729499" cy="769634"/>
          </a:xfrm>
          <a:prstGeom prst="rect">
            <a:avLst/>
          </a:prstGeom>
          <a:noFill/>
        </p:spPr>
        <p:txBody>
          <a:bodyPr wrap="square" rtlCol="0">
            <a:spAutoFit/>
          </a:bodyPr>
          <a:lstStyle/>
          <a:p>
            <a:r>
              <a:rPr lang="en-US" sz="1467">
                <a:solidFill>
                  <a:srgbClr val="2189E7"/>
                </a:solidFill>
              </a:rPr>
              <a:t>“The feedback provided states what is lacking in the required tasks and allows me to know exactly what I need to work on” </a:t>
            </a:r>
            <a:endParaRPr lang="en-NZ" sz="1467">
              <a:solidFill>
                <a:srgbClr val="2189E7"/>
              </a:solidFill>
            </a:endParaRPr>
          </a:p>
        </p:txBody>
      </p:sp>
      <p:sp>
        <p:nvSpPr>
          <p:cNvPr id="3" name="Hexagon 2">
            <a:extLst>
              <a:ext uri="{FF2B5EF4-FFF2-40B4-BE49-F238E27FC236}">
                <a16:creationId xmlns:a16="http://schemas.microsoft.com/office/drawing/2014/main" id="{B54998AD-52BF-30D6-CD1A-26D49FEE7DF8}"/>
              </a:ext>
            </a:extLst>
          </p:cNvPr>
          <p:cNvSpPr/>
          <p:nvPr/>
        </p:nvSpPr>
        <p:spPr>
          <a:xfrm>
            <a:off x="8702141" y="4897548"/>
            <a:ext cx="1844703" cy="1484243"/>
          </a:xfrm>
          <a:prstGeom prst="hexagon">
            <a:avLst/>
          </a:prstGeom>
          <a:solidFill>
            <a:srgbClr val="1957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333"/>
              <a:t>DISCLAIMER</a:t>
            </a:r>
            <a:endParaRPr lang="en-NZ" sz="1400"/>
          </a:p>
        </p:txBody>
      </p:sp>
      <p:pic>
        <p:nvPicPr>
          <p:cNvPr id="4" name="Picture 3">
            <a:extLst>
              <a:ext uri="{FF2B5EF4-FFF2-40B4-BE49-F238E27FC236}">
                <a16:creationId xmlns:a16="http://schemas.microsoft.com/office/drawing/2014/main" id="{DFF80F98-4709-27DF-5A58-30C8C06B7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
        <p:nvSpPr>
          <p:cNvPr id="5" name="Slide Number Placeholder 4">
            <a:extLst>
              <a:ext uri="{FF2B5EF4-FFF2-40B4-BE49-F238E27FC236}">
                <a16:creationId xmlns:a16="http://schemas.microsoft.com/office/drawing/2014/main" id="{F01E486B-1541-C6EF-EC4A-DDCA415A9828}"/>
              </a:ext>
            </a:extLst>
          </p:cNvPr>
          <p:cNvSpPr>
            <a:spLocks noGrp="1"/>
          </p:cNvSpPr>
          <p:nvPr>
            <p:ph type="sldNum" sz="quarter" idx="12"/>
          </p:nvPr>
        </p:nvSpPr>
        <p:spPr/>
        <p:txBody>
          <a:bodyPr/>
          <a:lstStyle/>
          <a:p>
            <a:fld id="{71190AD9-4F40-433C-8DEA-5FD182FCA8D6}" type="slidenum">
              <a:rPr lang="en-NZ" smtClean="0"/>
              <a:t>8</a:t>
            </a:fld>
            <a:endParaRPr lang="en-NZ"/>
          </a:p>
        </p:txBody>
      </p:sp>
    </p:spTree>
    <p:extLst>
      <p:ext uri="{BB962C8B-B14F-4D97-AF65-F5344CB8AC3E}">
        <p14:creationId xmlns:p14="http://schemas.microsoft.com/office/powerpoint/2010/main" val="174961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3381-27A5-F8DC-1F92-DCC7298AE0B5}"/>
              </a:ext>
            </a:extLst>
          </p:cNvPr>
          <p:cNvSpPr>
            <a:spLocks noGrp="1"/>
          </p:cNvSpPr>
          <p:nvPr>
            <p:ph type="title"/>
          </p:nvPr>
        </p:nvSpPr>
        <p:spPr/>
        <p:txBody>
          <a:bodyPr/>
          <a:lstStyle/>
          <a:p>
            <a:r>
              <a:rPr lang="en-NZ">
                <a:solidFill>
                  <a:srgbClr val="2189E7"/>
                </a:solidFill>
              </a:rPr>
              <a:t>Innovative learning practices: </a:t>
            </a:r>
            <a:r>
              <a:rPr lang="en-NZ"/>
              <a:t>Digital Marketing</a:t>
            </a:r>
          </a:p>
        </p:txBody>
      </p:sp>
      <p:sp>
        <p:nvSpPr>
          <p:cNvPr id="4" name="Slide Number Placeholder 3">
            <a:extLst>
              <a:ext uri="{FF2B5EF4-FFF2-40B4-BE49-F238E27FC236}">
                <a16:creationId xmlns:a16="http://schemas.microsoft.com/office/drawing/2014/main" id="{DCEA0A92-C0F3-A823-1D6C-4604C84B3894}"/>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4F7F580-33EB-E992-3C4B-0084039F8466}"/>
              </a:ext>
            </a:extLst>
          </p:cNvPr>
          <p:cNvPicPr>
            <a:picLocks noChangeAspect="1"/>
          </p:cNvPicPr>
          <p:nvPr/>
        </p:nvPicPr>
        <p:blipFill>
          <a:blip r:embed="rId2"/>
          <a:stretch>
            <a:fillRect/>
          </a:stretch>
        </p:blipFill>
        <p:spPr>
          <a:xfrm>
            <a:off x="538500" y="1911794"/>
            <a:ext cx="3167939" cy="2171957"/>
          </a:xfrm>
          <a:prstGeom prst="rect">
            <a:avLst/>
          </a:prstGeom>
        </p:spPr>
      </p:pic>
      <p:pic>
        <p:nvPicPr>
          <p:cNvPr id="7" name="Picture 6">
            <a:extLst>
              <a:ext uri="{FF2B5EF4-FFF2-40B4-BE49-F238E27FC236}">
                <a16:creationId xmlns:a16="http://schemas.microsoft.com/office/drawing/2014/main" id="{A374EF40-CFDE-E516-6FF8-FAD961E08E2C}"/>
              </a:ext>
            </a:extLst>
          </p:cNvPr>
          <p:cNvPicPr>
            <a:picLocks noChangeAspect="1"/>
          </p:cNvPicPr>
          <p:nvPr/>
        </p:nvPicPr>
        <p:blipFill>
          <a:blip r:embed="rId3"/>
          <a:stretch>
            <a:fillRect/>
          </a:stretch>
        </p:blipFill>
        <p:spPr>
          <a:xfrm>
            <a:off x="447778" y="4880587"/>
            <a:ext cx="6271445" cy="1861836"/>
          </a:xfrm>
          <a:prstGeom prst="rect">
            <a:avLst/>
          </a:prstGeom>
        </p:spPr>
      </p:pic>
      <p:pic>
        <p:nvPicPr>
          <p:cNvPr id="9" name="Picture 8">
            <a:extLst>
              <a:ext uri="{FF2B5EF4-FFF2-40B4-BE49-F238E27FC236}">
                <a16:creationId xmlns:a16="http://schemas.microsoft.com/office/drawing/2014/main" id="{44D77228-FA1C-8BB4-19F4-B4CC6886CC7A}"/>
              </a:ext>
            </a:extLst>
          </p:cNvPr>
          <p:cNvPicPr>
            <a:picLocks noChangeAspect="1"/>
          </p:cNvPicPr>
          <p:nvPr/>
        </p:nvPicPr>
        <p:blipFill>
          <a:blip r:embed="rId4"/>
          <a:stretch>
            <a:fillRect/>
          </a:stretch>
        </p:blipFill>
        <p:spPr>
          <a:xfrm>
            <a:off x="5577345" y="1474668"/>
            <a:ext cx="6355215" cy="2193193"/>
          </a:xfrm>
          <a:prstGeom prst="rect">
            <a:avLst/>
          </a:prstGeom>
        </p:spPr>
      </p:pic>
      <p:sp>
        <p:nvSpPr>
          <p:cNvPr id="11" name="TextBox 10">
            <a:extLst>
              <a:ext uri="{FF2B5EF4-FFF2-40B4-BE49-F238E27FC236}">
                <a16:creationId xmlns:a16="http://schemas.microsoft.com/office/drawing/2014/main" id="{E3F87804-7782-3FF3-A0C6-325F981DA9EA}"/>
              </a:ext>
            </a:extLst>
          </p:cNvPr>
          <p:cNvSpPr txBox="1"/>
          <p:nvPr/>
        </p:nvSpPr>
        <p:spPr>
          <a:xfrm>
            <a:off x="5454406" y="3699673"/>
            <a:ext cx="6573805" cy="1015663"/>
          </a:xfrm>
          <a:prstGeom prst="rect">
            <a:avLst/>
          </a:prstGeom>
          <a:noFill/>
        </p:spPr>
        <p:txBody>
          <a:bodyPr wrap="square">
            <a:spAutoFit/>
          </a:bodyPr>
          <a:lstStyle/>
          <a:p>
            <a:pPr marL="120648" indent="-120648">
              <a:buClr>
                <a:srgbClr val="2189E7"/>
              </a:buClr>
              <a:buFont typeface="Arial" panose="020B0604020202020204" pitchFamily="34" charset="0"/>
              <a:buChar char="•"/>
            </a:pPr>
            <a:r>
              <a:rPr lang="en-NZ" sz="2000">
                <a:solidFill>
                  <a:srgbClr val="2189E7"/>
                </a:solidFill>
              </a:rPr>
              <a:t>Harnessing AI to build interactive personas</a:t>
            </a:r>
          </a:p>
          <a:p>
            <a:pPr marL="120648" indent="-120648">
              <a:buClr>
                <a:srgbClr val="2189E7"/>
              </a:buClr>
              <a:buFont typeface="Arial" panose="020B0604020202020204" pitchFamily="34" charset="0"/>
              <a:buChar char="•"/>
            </a:pPr>
            <a:r>
              <a:rPr lang="en-NZ" sz="2000">
                <a:solidFill>
                  <a:srgbClr val="2189E7"/>
                </a:solidFill>
              </a:rPr>
              <a:t>Persona personalities backed by student-led research using data on market trends</a:t>
            </a:r>
          </a:p>
        </p:txBody>
      </p:sp>
      <p:grpSp>
        <p:nvGrpSpPr>
          <p:cNvPr id="17" name="Group 16">
            <a:extLst>
              <a:ext uri="{FF2B5EF4-FFF2-40B4-BE49-F238E27FC236}">
                <a16:creationId xmlns:a16="http://schemas.microsoft.com/office/drawing/2014/main" id="{0A7CA396-8471-145F-095E-7A9FC4D68EDA}"/>
              </a:ext>
            </a:extLst>
          </p:cNvPr>
          <p:cNvGrpSpPr/>
          <p:nvPr/>
        </p:nvGrpSpPr>
        <p:grpSpPr>
          <a:xfrm>
            <a:off x="538500" y="2949000"/>
            <a:ext cx="8070000" cy="2163683"/>
            <a:chOff x="92175" y="2509294"/>
            <a:chExt cx="6052500" cy="1622762"/>
          </a:xfrm>
        </p:grpSpPr>
        <p:sp>
          <p:nvSpPr>
            <p:cNvPr id="18" name="Rectangle 17">
              <a:extLst>
                <a:ext uri="{FF2B5EF4-FFF2-40B4-BE49-F238E27FC236}">
                  <a16:creationId xmlns:a16="http://schemas.microsoft.com/office/drawing/2014/main" id="{C2222E08-9AE8-960D-78E0-E62ACE5ADEF3}"/>
                </a:ext>
              </a:extLst>
            </p:cNvPr>
            <p:cNvSpPr/>
            <p:nvPr/>
          </p:nvSpPr>
          <p:spPr>
            <a:xfrm>
              <a:off x="2375925" y="2509294"/>
              <a:ext cx="3768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NZ" sz="2400"/>
            </a:p>
          </p:txBody>
        </p:sp>
        <p:sp>
          <p:nvSpPr>
            <p:cNvPr id="19" name="TextBox 18">
              <a:extLst>
                <a:ext uri="{FF2B5EF4-FFF2-40B4-BE49-F238E27FC236}">
                  <a16:creationId xmlns:a16="http://schemas.microsoft.com/office/drawing/2014/main" id="{BCCE51B8-8384-2E9C-D118-6E974CE6C7D8}"/>
                </a:ext>
              </a:extLst>
            </p:cNvPr>
            <p:cNvSpPr txBox="1"/>
            <p:nvPr/>
          </p:nvSpPr>
          <p:spPr>
            <a:xfrm>
              <a:off x="92175" y="3412056"/>
              <a:ext cx="37687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20648" indent="-120648" defTabSz="829713">
                <a:buClr>
                  <a:srgbClr val="2189E7"/>
                </a:buClr>
                <a:buFont typeface="Arial" panose="020B0604020202020204" pitchFamily="34" charset="0"/>
                <a:buChar char="•"/>
              </a:pPr>
              <a:r>
                <a:rPr lang="en-NZ" sz="2000">
                  <a:solidFill>
                    <a:srgbClr val="2189E7"/>
                  </a:solidFill>
                </a:rPr>
                <a:t>Guided play experiments </a:t>
              </a:r>
            </a:p>
            <a:p>
              <a:pPr marL="120648" indent="-120648" defTabSz="829713">
                <a:buClr>
                  <a:srgbClr val="2189E7"/>
                </a:buClr>
                <a:buFont typeface="Arial" panose="020B0604020202020204" pitchFamily="34" charset="0"/>
                <a:buChar char="•"/>
              </a:pPr>
              <a:r>
                <a:rPr lang="en-NZ" sz="2000">
                  <a:solidFill>
                    <a:srgbClr val="2189E7"/>
                  </a:solidFill>
                </a:rPr>
                <a:t>Training students in AI literacy</a:t>
              </a:r>
              <a:endParaRPr lang="en-US" sz="2000">
                <a:solidFill>
                  <a:srgbClr val="2189E7"/>
                </a:solidFill>
              </a:endParaRPr>
            </a:p>
          </p:txBody>
        </p:sp>
      </p:grpSp>
      <p:pic>
        <p:nvPicPr>
          <p:cNvPr id="21" name="Picture 20">
            <a:extLst>
              <a:ext uri="{FF2B5EF4-FFF2-40B4-BE49-F238E27FC236}">
                <a16:creationId xmlns:a16="http://schemas.microsoft.com/office/drawing/2014/main" id="{D41C8FC2-6269-3A8A-4ABD-EDF587B82D00}"/>
              </a:ext>
            </a:extLst>
          </p:cNvPr>
          <p:cNvPicPr>
            <a:picLocks noChangeAspect="1"/>
          </p:cNvPicPr>
          <p:nvPr/>
        </p:nvPicPr>
        <p:blipFill>
          <a:blip r:embed="rId5"/>
          <a:stretch>
            <a:fillRect/>
          </a:stretch>
        </p:blipFill>
        <p:spPr>
          <a:xfrm>
            <a:off x="8824249" y="4422321"/>
            <a:ext cx="2919975" cy="2204879"/>
          </a:xfrm>
          <a:prstGeom prst="rect">
            <a:avLst/>
          </a:prstGeom>
        </p:spPr>
      </p:pic>
      <p:pic>
        <p:nvPicPr>
          <p:cNvPr id="3" name="Picture 2">
            <a:extLst>
              <a:ext uri="{FF2B5EF4-FFF2-40B4-BE49-F238E27FC236}">
                <a16:creationId xmlns:a16="http://schemas.microsoft.com/office/drawing/2014/main" id="{134B5BD2-F1AF-DDC8-0A20-B5F5960AD9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6611" y="2"/>
            <a:ext cx="895388" cy="889812"/>
          </a:xfrm>
          <a:prstGeom prst="rect">
            <a:avLst/>
          </a:prstGeom>
        </p:spPr>
      </p:pic>
    </p:spTree>
    <p:extLst>
      <p:ext uri="{BB962C8B-B14F-4D97-AF65-F5344CB8AC3E}">
        <p14:creationId xmlns:p14="http://schemas.microsoft.com/office/powerpoint/2010/main" val="11098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2.0.5522"/>
  <p:tag name="SLIDO_PRESENTATION_ID" val="00000000-0000-0000-0000-000000000000"/>
  <p:tag name="SLIDO_EVENT_UUID" val="2ce0a9cd-fe48-449c-9f3c-93cafb0739b7"/>
  <p:tag name="SLIDO_EVENT_SECTION_UUID" val="24a94bbf-e6ee-4ed7-b39e-b8bd2b405806"/>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UyMzY3MzV9"/>
  <p:tag name="SLIDO_TYPE" val="SlidoPoll"/>
  <p:tag name="SLIDO_POLL_UUID" val="37703807-39ab-4b0c-8ce6-15f523159c74"/>
  <p:tag name="SLIDO_TIMELINE" val="W3sicG9sbFF1ZXN0aW9uVXVpZCI6IjRhYTY3NDU2LTE4ZWMtNGU5OC04NjFiLTVjNGFiMzgyODU4Ny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35DBE52-A161-4127-AA7A-2332BA441D04}">
  <we:reference id="wa200001409" version="2.0.0.0" store="en-US" storeType="OMEX"/>
  <we:alternateReferences>
    <we:reference id="WA200001409" version="2.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16203B8-2936-4DBD-A7EE-FC7751F742D5}">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TotalTime>
  <Words>1547</Words>
  <Application>Microsoft Office PowerPoint</Application>
  <PresentationFormat>Widescreen</PresentationFormat>
  <Paragraphs>215</Paragraphs>
  <Slides>36</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-apple-system</vt:lpstr>
      <vt:lpstr>Aptos</vt:lpstr>
      <vt:lpstr>Aptos Display</vt:lpstr>
      <vt:lpstr>Aptos Light</vt:lpstr>
      <vt:lpstr>Arial</vt:lpstr>
      <vt:lpstr>Calibri</vt:lpstr>
      <vt:lpstr>Helvetica</vt:lpstr>
      <vt:lpstr>inherit</vt:lpstr>
      <vt:lpstr>Montserrat</vt:lpstr>
      <vt:lpstr>Oswald</vt:lpstr>
      <vt:lpstr>Source Code Pro</vt:lpstr>
      <vt:lpstr>Wingdings</vt:lpstr>
      <vt:lpstr>Office Theme</vt:lpstr>
      <vt:lpstr>Modern Writer</vt:lpstr>
      <vt:lpstr>From Anger to Acceptance: AI in AUT Business School</vt:lpstr>
      <vt:lpstr>PowerPoint Presentation</vt:lpstr>
      <vt:lpstr>AI for Learning</vt:lpstr>
      <vt:lpstr>AI assisted learning: Grasp main points </vt:lpstr>
      <vt:lpstr>Research companion: retrieve and connect </vt:lpstr>
      <vt:lpstr>Overcome language barriers</vt:lpstr>
      <vt:lpstr>Support for learning challenges</vt:lpstr>
      <vt:lpstr>Input Draft Blog Assessment into Noodle Factory - AI feedback</vt:lpstr>
      <vt:lpstr>Innovative learning practices: Digital Marketing</vt:lpstr>
      <vt:lpstr>AI for Teaching</vt:lpstr>
      <vt:lpstr>Upskilling Business School staff</vt:lpstr>
      <vt:lpstr>Engage students: Curipod “lesson curation”</vt:lpstr>
      <vt:lpstr>Focus on a key learning: the sheer volume of data we capture</vt:lpstr>
      <vt:lpstr>More Interaction: AI quizzes and formative assessments</vt:lpstr>
      <vt:lpstr>PowerPoint Presentation</vt:lpstr>
      <vt:lpstr>AI in Assessments</vt:lpstr>
      <vt:lpstr>Lots done, more to do…</vt:lpstr>
      <vt:lpstr>PowerPoint Presentation</vt:lpstr>
      <vt:lpstr>Interactive Oral Assessment</vt:lpstr>
      <vt:lpstr>How do we test students in Gen-AI age?</vt:lpstr>
      <vt:lpstr>AI for Research</vt:lpstr>
      <vt:lpstr>Workshop: “Streamline Your Research Processes With AI Tools”</vt:lpstr>
      <vt:lpstr>AUT-recommended: AI Tools for Chatting with Text</vt:lpstr>
      <vt:lpstr>AI in Research: Lessons from early adopters</vt:lpstr>
      <vt:lpstr>EmbedRED: Training in AI for AUT researchers</vt:lpstr>
      <vt:lpstr>Addressing privacy: AUT-specific AI agents</vt:lpstr>
      <vt:lpstr>Resistance to change: bring colleagues on the journey</vt:lpstr>
      <vt:lpstr>Where are you on the curve?</vt:lpstr>
      <vt:lpstr>PowerPoint Presentation</vt:lpstr>
      <vt:lpstr>My view on AI in education</vt:lpstr>
      <vt:lpstr>AI Blueprint for Aotearoa – July 2024</vt:lpstr>
      <vt:lpstr>Vision and Goals</vt:lpstr>
      <vt:lpstr>To succeed within the next 12 months</vt:lpstr>
      <vt:lpstr>Call to Action</vt:lpstr>
      <vt:lpstr>Community of Practice</vt:lpstr>
      <vt:lpstr>Recent roundtable on ‘educating the educators’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Geri Harris</dc:creator>
  <cp:lastModifiedBy>Geri Harris</cp:lastModifiedBy>
  <cp:revision>1</cp:revision>
  <dcterms:created xsi:type="dcterms:W3CDTF">2024-09-24T05:27:45Z</dcterms:created>
  <dcterms:modified xsi:type="dcterms:W3CDTF">2024-09-29T23:02:38Z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1.12.0.5522</vt:lpwstr>
  </property>
</Properties>
</file>